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7" r:id="rId3"/>
    <p:sldId id="258" r:id="rId4"/>
    <p:sldId id="259" r:id="rId5"/>
  </p:sldIdLst>
  <p:sldSz cx="10693400" cy="7562850"/>
  <p:notesSz cx="10693400" cy="75628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34"/>
  </p:normalViewPr>
  <p:slideViewPr>
    <p:cSldViewPr>
      <p:cViewPr>
        <p:scale>
          <a:sx n="118" d="100"/>
          <a:sy n="118" d="100"/>
        </p:scale>
        <p:origin x="228" y="-9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0227C-8306-4935-8D2F-BD1CB38AEBF3}" type="datetimeFigureOut">
              <a:rPr lang="es-ES" smtClean="0"/>
              <a:t>21/12/2018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7599-E3F5-4DE4-AF15-441352F918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8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7599-E3F5-4DE4-AF15-441352F918F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78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7599-E3F5-4DE4-AF15-441352F918F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74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7599-E3F5-4DE4-AF15-441352F918F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79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7599-E3F5-4DE4-AF15-441352F918F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2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uik.eus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www.uik.eus/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698501" y="2698426"/>
            <a:ext cx="4495799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000"/>
              </a:lnSpc>
            </a:pPr>
            <a:r>
              <a:rPr lang="es-ES" b="1" spc="-55" dirty="0" err="1">
                <a:solidFill>
                  <a:srgbClr val="231F20"/>
                </a:solidFill>
                <a:latin typeface="EHUSerif"/>
                <a:cs typeface="EHUSerif"/>
              </a:rPr>
              <a:t>Urdaibai</a:t>
            </a:r>
            <a:r>
              <a:rPr lang="es-ES" b="1" spc="-55" dirty="0">
                <a:solidFill>
                  <a:srgbClr val="231F20"/>
                </a:solidFill>
                <a:latin typeface="EHUSerif"/>
                <a:cs typeface="EHUSerif"/>
              </a:rPr>
              <a:t> Biosfera </a:t>
            </a:r>
            <a:r>
              <a:rPr lang="es-ES" b="1" spc="-55" dirty="0" err="1">
                <a:solidFill>
                  <a:srgbClr val="231F20"/>
                </a:solidFill>
                <a:latin typeface="EHUSerif"/>
                <a:cs typeface="EHUSerif"/>
              </a:rPr>
              <a:t>Erreserbako</a:t>
            </a:r>
            <a:r>
              <a:rPr lang="es-ES" b="1" spc="-55" dirty="0">
                <a:solidFill>
                  <a:srgbClr val="231F20"/>
                </a:solidFill>
                <a:latin typeface="EHUSerif"/>
                <a:cs typeface="EHUSerif"/>
              </a:rPr>
              <a:t> </a:t>
            </a:r>
            <a:r>
              <a:rPr lang="es-ES" b="1" spc="-55" dirty="0" err="1" smtClean="0">
                <a:solidFill>
                  <a:srgbClr val="231F20"/>
                </a:solidFill>
                <a:latin typeface="EHUSerif"/>
                <a:cs typeface="EHUSerif"/>
              </a:rPr>
              <a:t>Ondare</a:t>
            </a:r>
            <a:r>
              <a:rPr lang="es-ES" b="1" spc="-55" dirty="0" smtClean="0">
                <a:solidFill>
                  <a:srgbClr val="231F20"/>
                </a:solidFill>
                <a:latin typeface="EHUSerif"/>
                <a:cs typeface="EHUSerif"/>
              </a:rPr>
              <a:t> Interprete-</a:t>
            </a:r>
            <a:r>
              <a:rPr lang="es-ES" b="1" spc="-55" dirty="0" err="1" smtClean="0">
                <a:solidFill>
                  <a:srgbClr val="231F20"/>
                </a:solidFill>
                <a:latin typeface="EHUSerif"/>
                <a:cs typeface="EHUSerif"/>
              </a:rPr>
              <a:t>Gidari</a:t>
            </a:r>
            <a:r>
              <a:rPr lang="es-ES" b="1" spc="-55" dirty="0" smtClean="0">
                <a:solidFill>
                  <a:srgbClr val="231F20"/>
                </a:solidFill>
                <a:latin typeface="EHUSerif"/>
                <a:cs typeface="EHUSerif"/>
              </a:rPr>
              <a:t> </a:t>
            </a:r>
            <a:r>
              <a:rPr lang="es-ES" b="1" spc="-55" dirty="0" err="1" smtClean="0">
                <a:solidFill>
                  <a:srgbClr val="231F20"/>
                </a:solidFill>
                <a:latin typeface="EHUSerif"/>
                <a:cs typeface="EHUSerif"/>
              </a:rPr>
              <a:t>Formakuntzarako</a:t>
            </a:r>
            <a:endParaRPr lang="es-ES" b="1" spc="-55" dirty="0" smtClean="0">
              <a:solidFill>
                <a:srgbClr val="231F20"/>
              </a:solidFill>
              <a:latin typeface="EHUSerif"/>
              <a:cs typeface="EHUSerif"/>
            </a:endParaRPr>
          </a:p>
          <a:p>
            <a:pPr marL="12700" marR="5080">
              <a:lnSpc>
                <a:spcPts val="2000"/>
              </a:lnSpc>
            </a:pPr>
            <a:r>
              <a:rPr lang="es-ES" b="1" spc="-55" dirty="0" smtClean="0">
                <a:solidFill>
                  <a:srgbClr val="231F20"/>
                </a:solidFill>
                <a:latin typeface="EHUSerif"/>
                <a:cs typeface="EHUSerif"/>
              </a:rPr>
              <a:t>I </a:t>
            </a:r>
            <a:r>
              <a:rPr lang="es-ES" b="1" spc="-55" dirty="0" err="1">
                <a:solidFill>
                  <a:srgbClr val="231F20"/>
                </a:solidFill>
                <a:latin typeface="EHUSerif"/>
                <a:cs typeface="EHUSerif"/>
              </a:rPr>
              <a:t>Ikastaroa</a:t>
            </a:r>
            <a:r>
              <a:rPr lang="es-ES" b="1" spc="-55" dirty="0">
                <a:solidFill>
                  <a:srgbClr val="231F20"/>
                </a:solidFill>
                <a:latin typeface="EHUSerif"/>
                <a:cs typeface="EHUSerif"/>
              </a:rPr>
              <a:t> </a:t>
            </a:r>
            <a:r>
              <a:rPr lang="es-ES" b="1" spc="-55" dirty="0" smtClean="0">
                <a:solidFill>
                  <a:srgbClr val="231F20"/>
                </a:solidFill>
                <a:latin typeface="EHUSerif"/>
                <a:cs typeface="EHUSerif"/>
              </a:rPr>
              <a:t>- 2019</a:t>
            </a:r>
            <a:endParaRPr lang="es-ES" b="1" spc="-55" dirty="0">
              <a:solidFill>
                <a:srgbClr val="231F20"/>
              </a:solidFill>
              <a:latin typeface="EHUSerif"/>
              <a:cs typeface="EHUSerif"/>
            </a:endParaRPr>
          </a:p>
          <a:p>
            <a:pPr marL="12700" marR="5080" algn="just">
              <a:lnSpc>
                <a:spcPts val="2000"/>
              </a:lnSpc>
            </a:pPr>
            <a:r>
              <a:rPr lang="es-ES" sz="1400" b="1" dirty="0" err="1" smtClean="0">
                <a:solidFill>
                  <a:srgbClr val="EB7476"/>
                </a:solidFill>
                <a:latin typeface="EHUSerif"/>
                <a:cs typeface="EHUSerif"/>
              </a:rPr>
              <a:t>Martxoaren</a:t>
            </a:r>
            <a:r>
              <a:rPr lang="es-ES" sz="1400" b="1" dirty="0" smtClean="0">
                <a:solidFill>
                  <a:srgbClr val="EB7476"/>
                </a:solidFill>
                <a:latin typeface="EHUSerif"/>
                <a:cs typeface="EHUSerif"/>
              </a:rPr>
              <a:t> 4tik –</a:t>
            </a:r>
            <a:r>
              <a:rPr sz="1400" b="1" spc="-100" dirty="0" smtClean="0">
                <a:solidFill>
                  <a:srgbClr val="EB7476"/>
                </a:solidFill>
                <a:latin typeface="EHUSerif"/>
                <a:cs typeface="EHUSerif"/>
              </a:rPr>
              <a:t> </a:t>
            </a:r>
            <a:r>
              <a:rPr lang="es-ES" sz="1400" b="1" dirty="0" err="1" smtClean="0">
                <a:solidFill>
                  <a:srgbClr val="EB7476"/>
                </a:solidFill>
                <a:latin typeface="EHUSerif"/>
                <a:cs typeface="EHUSerif"/>
              </a:rPr>
              <a:t>Maiatzaren</a:t>
            </a:r>
            <a:r>
              <a:rPr lang="es-ES" sz="1400" b="1" dirty="0" smtClean="0">
                <a:solidFill>
                  <a:srgbClr val="EB7476"/>
                </a:solidFill>
                <a:latin typeface="EHUSerif"/>
                <a:cs typeface="EHUSerif"/>
              </a:rPr>
              <a:t> 15era</a:t>
            </a:r>
            <a:endParaRPr sz="1400" dirty="0">
              <a:latin typeface="EHUSerif"/>
              <a:cs typeface="EHUSerif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6413500" y="6210910"/>
            <a:ext cx="3733800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000" i="1" spc="5" dirty="0" err="1" smtClean="0">
                <a:solidFill>
                  <a:srgbClr val="5198B3"/>
                </a:solidFill>
                <a:latin typeface="EHUSans"/>
                <a:cs typeface="EHUSans"/>
              </a:rPr>
              <a:t>Kod</a:t>
            </a:r>
            <a:r>
              <a:rPr sz="1000" i="1" spc="5" dirty="0" smtClean="0">
                <a:solidFill>
                  <a:srgbClr val="5198B3"/>
                </a:solidFill>
                <a:latin typeface="EHUSans"/>
                <a:cs typeface="EHUSans"/>
              </a:rPr>
              <a:t>.</a:t>
            </a:r>
            <a:r>
              <a:rPr sz="1000" i="1" spc="-100" dirty="0" smtClean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lang="es-ES" sz="1000" i="1" dirty="0" smtClean="0">
                <a:solidFill>
                  <a:srgbClr val="5198B3"/>
                </a:solidFill>
                <a:latin typeface="EHUSans"/>
                <a:cs typeface="EHUSans"/>
              </a:rPr>
              <a:t>023-19</a:t>
            </a:r>
            <a:endParaRPr sz="10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1000" spc="-10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1000" spc="-10" dirty="0" smtClean="0">
                <a:solidFill>
                  <a:srgbClr val="5198B3"/>
                </a:solidFill>
                <a:latin typeface="EHUSans-Light"/>
                <a:cs typeface="EHUSans-Light"/>
              </a:rPr>
              <a:t> mota</a:t>
            </a:r>
            <a:r>
              <a:rPr sz="1000" dirty="0" smtClean="0">
                <a:solidFill>
                  <a:srgbClr val="5198B3"/>
                </a:solidFill>
                <a:latin typeface="EHUSans-Light"/>
                <a:cs typeface="EHUSans-Light"/>
              </a:rPr>
              <a:t>:</a:t>
            </a:r>
            <a:r>
              <a:rPr sz="1000" spc="-60" dirty="0" smtClean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n-GB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Tutoretzapean</a:t>
            </a:r>
            <a:r>
              <a:rPr lang="en-GB" sz="1000" b="1" dirty="0" smtClean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lang="en-GB" sz="1000" b="1" dirty="0" err="1">
                <a:solidFill>
                  <a:srgbClr val="5198B3"/>
                </a:solidFill>
                <a:latin typeface="EHUSans"/>
                <a:cs typeface="EHUSans"/>
              </a:rPr>
              <a:t>egin</a:t>
            </a:r>
            <a:r>
              <a:rPr lang="en-GB" sz="1000" b="1" dirty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lang="en-GB" sz="1000" b="1" dirty="0" err="1">
                <a:solidFill>
                  <a:srgbClr val="5198B3"/>
                </a:solidFill>
                <a:latin typeface="EHUSans"/>
                <a:cs typeface="EHUSans"/>
              </a:rPr>
              <a:t>beharreko</a:t>
            </a:r>
            <a:r>
              <a:rPr lang="en-GB" sz="1000" b="1" dirty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lang="en-GB" sz="1000" b="1" dirty="0" err="1">
                <a:solidFill>
                  <a:srgbClr val="5198B3"/>
                </a:solidFill>
                <a:latin typeface="EHUSans"/>
                <a:cs typeface="EHUSans"/>
              </a:rPr>
              <a:t>lanak</a:t>
            </a:r>
            <a:r>
              <a:rPr lang="en-GB" sz="1000" b="1" dirty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lang="en-GB" sz="1000" b="1" dirty="0" err="1">
                <a:solidFill>
                  <a:srgbClr val="5198B3"/>
                </a:solidFill>
                <a:latin typeface="EHUSans"/>
                <a:cs typeface="EHUSans"/>
              </a:rPr>
              <a:t>aurreikusten</a:t>
            </a:r>
            <a:r>
              <a:rPr lang="en-GB" sz="1000" b="1" dirty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lang="en-GB" sz="1000" b="1" dirty="0" err="1">
                <a:solidFill>
                  <a:srgbClr val="5198B3"/>
                </a:solidFill>
                <a:latin typeface="EHUSans"/>
                <a:cs typeface="EHUSans"/>
              </a:rPr>
              <a:t>dituen</a:t>
            </a:r>
            <a:r>
              <a:rPr lang="en-GB" sz="1000" b="1" dirty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lang="en-GB" sz="1000" b="1" dirty="0" err="1">
                <a:solidFill>
                  <a:srgbClr val="5198B3"/>
                </a:solidFill>
                <a:latin typeface="EHUSans"/>
                <a:cs typeface="EHUSans"/>
              </a:rPr>
              <a:t>ikastaro</a:t>
            </a:r>
            <a:r>
              <a:rPr lang="en-GB" sz="1000" b="1" dirty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lang="en-GB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presentziala</a:t>
            </a:r>
            <a:endParaRPr sz="10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1000" spc="-5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Lekua</a:t>
            </a:r>
            <a:r>
              <a:rPr sz="1000" spc="-5" dirty="0" smtClean="0">
                <a:solidFill>
                  <a:srgbClr val="5198B3"/>
                </a:solidFill>
                <a:latin typeface="EHUSans-Light"/>
                <a:cs typeface="EHUSans-Light"/>
              </a:rPr>
              <a:t>: </a:t>
            </a: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Ekoetxea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Urdaibai</a:t>
            </a:r>
            <a:r>
              <a:rPr sz="1000" b="1" spc="-30" dirty="0" smtClean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sz="1000" b="1" spc="-5" dirty="0" smtClean="0">
                <a:solidFill>
                  <a:srgbClr val="5198B3"/>
                </a:solidFill>
                <a:latin typeface="EHUSans"/>
                <a:cs typeface="EHUSans"/>
              </a:rPr>
              <a:t>(</a:t>
            </a:r>
            <a:r>
              <a:rPr lang="es-ES" sz="1000" b="1" spc="-5" dirty="0" err="1" smtClean="0">
                <a:solidFill>
                  <a:srgbClr val="5198B3"/>
                </a:solidFill>
                <a:latin typeface="EHUSans"/>
                <a:cs typeface="EHUSans"/>
              </a:rPr>
              <a:t>Busturia</a:t>
            </a:r>
            <a:r>
              <a:rPr sz="1000" b="1" spc="-5" dirty="0" smtClean="0">
                <a:solidFill>
                  <a:srgbClr val="5198B3"/>
                </a:solidFill>
                <a:latin typeface="EHUSans"/>
                <a:cs typeface="EHUSans"/>
              </a:rPr>
              <a:t>)</a:t>
            </a:r>
            <a:endParaRPr sz="10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1000" spc="-5" dirty="0" err="1">
                <a:solidFill>
                  <a:srgbClr val="5198B3"/>
                </a:solidFill>
                <a:latin typeface="EHUSans-Light"/>
                <a:cs typeface="EHUSans-Light"/>
              </a:rPr>
              <a:t>H</a:t>
            </a:r>
            <a:r>
              <a:rPr lang="es-ES" sz="1000" spc="-5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izkuntza</a:t>
            </a:r>
            <a:r>
              <a:rPr lang="es-ES" sz="1000" spc="-5" dirty="0" smtClean="0">
                <a:solidFill>
                  <a:srgbClr val="5198B3"/>
                </a:solidFill>
                <a:latin typeface="EHUSans-Light"/>
                <a:cs typeface="EHUSans-Light"/>
              </a:rPr>
              <a:t>:</a:t>
            </a:r>
            <a:r>
              <a:rPr sz="1000" spc="-65" dirty="0" smtClean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-Light"/>
              </a:rPr>
              <a:t>Gaztelera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, Euskara</a:t>
            </a:r>
            <a:endParaRPr sz="10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1000" spc="-5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Balio</a:t>
            </a:r>
            <a:r>
              <a:rPr lang="es-ES" sz="1000" spc="-5" dirty="0" smtClean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1000" spc="-5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akademikoa</a:t>
            </a:r>
            <a:r>
              <a:rPr sz="1000" spc="-5" dirty="0" smtClean="0">
                <a:solidFill>
                  <a:srgbClr val="5198B3"/>
                </a:solidFill>
                <a:latin typeface="EHUSans-Light"/>
                <a:cs typeface="EHUSans-Light"/>
              </a:rPr>
              <a:t>: </a:t>
            </a:r>
            <a:r>
              <a:rPr sz="1000" b="1" dirty="0" smtClean="0">
                <a:solidFill>
                  <a:srgbClr val="5198B3"/>
                </a:solidFill>
                <a:latin typeface="EHUSans"/>
                <a:cs typeface="EHUSans"/>
              </a:rPr>
              <a:t>20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r>
              <a:rPr sz="1000" b="1" spc="-35" dirty="0" smtClean="0">
                <a:solidFill>
                  <a:srgbClr val="5198B3"/>
                </a:solidFill>
                <a:latin typeface="EHUSans"/>
                <a:cs typeface="EHUSans"/>
              </a:rPr>
              <a:t> </a:t>
            </a:r>
            <a:r>
              <a:rPr sz="1000" b="1" dirty="0">
                <a:solidFill>
                  <a:srgbClr val="5198B3"/>
                </a:solidFill>
                <a:latin typeface="EHUSans"/>
                <a:cs typeface="EHUSans"/>
              </a:rPr>
              <a:t>ordu</a:t>
            </a:r>
            <a:endParaRPr sz="1000" dirty="0">
              <a:latin typeface="EHUSans"/>
              <a:cs typeface="EHUSan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568008" y="2523196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50800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99" y="428625"/>
            <a:ext cx="5105401" cy="1564558"/>
          </a:xfrm>
          <a:prstGeom prst="rect">
            <a:avLst/>
          </a:prstGeom>
          <a:noFill/>
        </p:spPr>
      </p:pic>
      <p:sp>
        <p:nvSpPr>
          <p:cNvPr id="7" name="object 7"/>
          <p:cNvSpPr txBox="1"/>
          <p:nvPr/>
        </p:nvSpPr>
        <p:spPr>
          <a:xfrm>
            <a:off x="698500" y="4503768"/>
            <a:ext cx="15151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lang="es-ES" sz="1100" b="1" spc="-5" dirty="0" err="1" smtClean="0">
                <a:solidFill>
                  <a:srgbClr val="231F20"/>
                </a:solidFill>
                <a:latin typeface="EHUSerif"/>
                <a:cs typeface="EHUSerif"/>
              </a:rPr>
              <a:t>Zuzendaritza</a:t>
            </a:r>
            <a:endParaRPr lang="es-ES" sz="1100" b="1" spc="-5" dirty="0">
              <a:solidFill>
                <a:srgbClr val="231F20"/>
              </a:solidFill>
              <a:latin typeface="EHUSerif"/>
              <a:cs typeface="EHUSerif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1554922" y="6086453"/>
            <a:ext cx="2288322" cy="3792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800" b="1" spc="-5" dirty="0" smtClean="0">
                <a:solidFill>
                  <a:srgbClr val="5198B3"/>
                </a:solidFill>
                <a:latin typeface="EHUSans"/>
                <a:cs typeface="EHUSans"/>
              </a:rPr>
              <a:t>Juan Carlos Utiel Alfaro</a:t>
            </a:r>
            <a:endParaRPr sz="800" dirty="0">
              <a:latin typeface="EHUSans"/>
              <a:cs typeface="EHUSans"/>
            </a:endParaRPr>
          </a:p>
          <a:p>
            <a:pPr marL="12700" marR="5080">
              <a:lnSpc>
                <a:spcPct val="104200"/>
              </a:lnSpc>
            </a:pPr>
            <a:r>
              <a:rPr lang="es-ES" sz="800" spc="-5" dirty="0" err="1" smtClean="0">
                <a:solidFill>
                  <a:srgbClr val="231F20"/>
                </a:solidFill>
                <a:latin typeface="EHUSans"/>
                <a:cs typeface="EHUSans"/>
              </a:rPr>
              <a:t>Ondarearen</a:t>
            </a:r>
            <a:r>
              <a:rPr lang="es-ES" sz="800" spc="-5" dirty="0" smtClean="0">
                <a:solidFill>
                  <a:srgbClr val="231F20"/>
                </a:solidFill>
                <a:latin typeface="EHUSans"/>
                <a:cs typeface="EHUSans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"/>
                <a:cs typeface="EHUSans"/>
              </a:rPr>
              <a:t>Interpretazioko</a:t>
            </a:r>
            <a:r>
              <a:rPr lang="es-ES" sz="800" spc="-5" dirty="0" smtClean="0">
                <a:solidFill>
                  <a:srgbClr val="231F20"/>
                </a:solidFill>
                <a:latin typeface="EHUSans"/>
                <a:cs typeface="EHUSans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"/>
                <a:cs typeface="EHUSans"/>
              </a:rPr>
              <a:t>Teknikaria</a:t>
            </a:r>
            <a:r>
              <a:rPr lang="es-ES" sz="800" spc="-5" dirty="0" smtClean="0">
                <a:solidFill>
                  <a:srgbClr val="231F20"/>
                </a:solidFill>
                <a:latin typeface="EHUSans"/>
                <a:cs typeface="EHUSans"/>
              </a:rPr>
              <a:t>. </a:t>
            </a:r>
            <a:r>
              <a:rPr sz="800" spc="-5" dirty="0" smtClean="0">
                <a:solidFill>
                  <a:srgbClr val="231F20"/>
                </a:solidFill>
                <a:latin typeface="EHUSans"/>
                <a:cs typeface="EHUSans"/>
              </a:rPr>
              <a:t>(</a:t>
            </a:r>
            <a:r>
              <a:rPr lang="es-ES" sz="800" spc="-5" dirty="0" smtClean="0">
                <a:solidFill>
                  <a:srgbClr val="231F20"/>
                </a:solidFill>
                <a:latin typeface="EHUSans"/>
                <a:cs typeface="EHUSans"/>
              </a:rPr>
              <a:t>Burgos</a:t>
            </a:r>
            <a:r>
              <a:rPr sz="800" dirty="0" smtClean="0">
                <a:solidFill>
                  <a:srgbClr val="231F20"/>
                </a:solidFill>
                <a:latin typeface="EHUSans"/>
                <a:cs typeface="EHUSans"/>
              </a:rPr>
              <a:t>)</a:t>
            </a:r>
            <a:endParaRPr sz="800" dirty="0">
              <a:latin typeface="EHUSans"/>
              <a:cs typeface="EHUSans"/>
            </a:endParaRPr>
          </a:p>
        </p:txBody>
      </p:sp>
      <p:sp>
        <p:nvSpPr>
          <p:cNvPr id="19" name="object 11"/>
          <p:cNvSpPr/>
          <p:nvPr/>
        </p:nvSpPr>
        <p:spPr>
          <a:xfrm>
            <a:off x="645593" y="4390839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023" y="0"/>
                </a:lnTo>
              </a:path>
            </a:pathLst>
          </a:custGeom>
          <a:ln w="32118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2" y="5937665"/>
            <a:ext cx="557926" cy="707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/>
          <a:stretch/>
        </p:blipFill>
        <p:spPr>
          <a:xfrm>
            <a:off x="698500" y="4902312"/>
            <a:ext cx="558979" cy="707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object 9"/>
          <p:cNvSpPr txBox="1"/>
          <p:nvPr/>
        </p:nvSpPr>
        <p:spPr>
          <a:xfrm>
            <a:off x="1548884" y="5073476"/>
            <a:ext cx="2273286" cy="3792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800" b="1" spc="-5" dirty="0" smtClean="0">
                <a:solidFill>
                  <a:srgbClr val="5198B3"/>
                </a:solidFill>
                <a:latin typeface="EHUSans"/>
                <a:cs typeface="EHUSans"/>
              </a:rPr>
              <a:t>Manu Monge-Ganuzas</a:t>
            </a:r>
            <a:endParaRPr sz="800" dirty="0">
              <a:latin typeface="EHUSans"/>
              <a:cs typeface="EHUSans"/>
            </a:endParaRPr>
          </a:p>
          <a:p>
            <a:pPr marL="12700" marR="5080">
              <a:lnSpc>
                <a:spcPct val="104200"/>
              </a:lnSpc>
            </a:pPr>
            <a:r>
              <a:rPr lang="es-ES" sz="800" spc="-5" dirty="0" err="1" smtClean="0">
                <a:solidFill>
                  <a:srgbClr val="231F20"/>
                </a:solidFill>
                <a:latin typeface="EHUSans"/>
                <a:cs typeface="EHUSans"/>
              </a:rPr>
              <a:t>Urdaibai</a:t>
            </a:r>
            <a:r>
              <a:rPr lang="es-ES" sz="800" spc="-5" dirty="0" smtClean="0">
                <a:solidFill>
                  <a:srgbClr val="231F20"/>
                </a:solidFill>
                <a:latin typeface="EHUSans"/>
                <a:cs typeface="EHUSans"/>
              </a:rPr>
              <a:t> Biosfera </a:t>
            </a:r>
            <a:r>
              <a:rPr lang="es-ES" sz="800" spc="-5" dirty="0" err="1" smtClean="0">
                <a:solidFill>
                  <a:srgbClr val="231F20"/>
                </a:solidFill>
                <a:latin typeface="EHUSans"/>
                <a:cs typeface="EHUSans"/>
              </a:rPr>
              <a:t>Erreserbaren</a:t>
            </a:r>
            <a:r>
              <a:rPr lang="es-ES" sz="800" spc="-5" dirty="0" smtClean="0">
                <a:solidFill>
                  <a:srgbClr val="231F20"/>
                </a:solidFill>
                <a:latin typeface="EHUSans"/>
                <a:cs typeface="EHUSans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"/>
                <a:cs typeface="EHUSans"/>
              </a:rPr>
              <a:t>Zerbitzua</a:t>
            </a:r>
            <a:r>
              <a:rPr lang="es-ES" sz="800" spc="-5" dirty="0" smtClean="0">
                <a:solidFill>
                  <a:srgbClr val="231F20"/>
                </a:solidFill>
                <a:latin typeface="EHUSans"/>
                <a:cs typeface="EHUSans"/>
              </a:rPr>
              <a:t>. </a:t>
            </a:r>
            <a:r>
              <a:rPr sz="800" spc="-5" dirty="0" smtClean="0">
                <a:solidFill>
                  <a:srgbClr val="231F20"/>
                </a:solidFill>
                <a:latin typeface="EHUSans"/>
                <a:cs typeface="EHUSans"/>
              </a:rPr>
              <a:t>(</a:t>
            </a:r>
            <a:r>
              <a:rPr lang="es-ES" sz="800" spc="-5" dirty="0" err="1" smtClean="0">
                <a:solidFill>
                  <a:srgbClr val="231F20"/>
                </a:solidFill>
                <a:latin typeface="EHUSans"/>
                <a:cs typeface="EHUSans"/>
              </a:rPr>
              <a:t>Busturia</a:t>
            </a:r>
            <a:r>
              <a:rPr sz="800" dirty="0" smtClean="0">
                <a:solidFill>
                  <a:srgbClr val="231F20"/>
                </a:solidFill>
                <a:latin typeface="EHUSans"/>
                <a:cs typeface="EHUSans"/>
              </a:rPr>
              <a:t>)</a:t>
            </a:r>
            <a:endParaRPr sz="800" dirty="0">
              <a:latin typeface="EHUSans"/>
              <a:cs typeface="EHUSans"/>
            </a:endParaRPr>
          </a:p>
        </p:txBody>
      </p:sp>
      <p:pic>
        <p:nvPicPr>
          <p:cNvPr id="30" name="Picture 2" descr="https://www.uik.eus/sites/default/files/styles/imagen_ficha/public/cursos_455?itok=AStkP1P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826663"/>
            <a:ext cx="3587674" cy="47835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005" y="486003"/>
            <a:ext cx="4931994" cy="6864007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77999" y="69140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50800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0219" y="69140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50800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65299" y="749112"/>
            <a:ext cx="15792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800" b="1" spc="-45" dirty="0" err="1" smtClean="0">
                <a:solidFill>
                  <a:srgbClr val="231F20"/>
                </a:solidFill>
                <a:latin typeface="EHUSerif"/>
                <a:cs typeface="EHUSerif"/>
              </a:rPr>
              <a:t>Egitaraua</a:t>
            </a:r>
            <a:endParaRPr sz="1800" dirty="0">
              <a:latin typeface="EHUSerif"/>
              <a:cs typeface="EHU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65299" y="1170800"/>
            <a:ext cx="2096002" cy="606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4a</a:t>
            </a:r>
          </a:p>
          <a:p>
            <a:pPr marL="12700">
              <a:lnSpc>
                <a:spcPct val="100000"/>
              </a:lnSpc>
            </a:pP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15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:00 -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9: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endParaRPr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Ikastaroaren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aurkezpena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Biosfera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Erreserben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Nazioarteko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Sarea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Biosfera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Erreserba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Manu Monge-Ganuzas y Juan </a:t>
            </a: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Carlos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Utiel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5a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Ondarearen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interpretazioaren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eremu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kontzeptuala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oinarriak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: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bilakaera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printzipioak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teknikak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igorleak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Ingurumen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Hezkuntza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Juan </a:t>
            </a: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Carlos Utiel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6a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Komunikazioa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interpretazioan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T.O.R.A.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interpretazio-mezuak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ekoizteko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metodologia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Interpretazio-produktuak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diseinatzeko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prozesua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Jorge Morales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Miranda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7a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Ekipamenduak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interpretazio-baliabideak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: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tipoak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diseinua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analisia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(1).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ez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sekuentziala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: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erakusketak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errotuloak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kartelak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beste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dispositiboak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Jorge Morales Miranda</a:t>
            </a:r>
            <a:endParaRPr lang="es-ES" sz="800" i="1" dirty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8a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 smtClean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 smtClean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Ekipamenduen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baliabideen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analisia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1: 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Euskal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Herria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Museoa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Gernika-Lumoko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Juntetxea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Interpretazio-panelak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i="1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Jorge Morales Miranda</a:t>
            </a:r>
            <a:endParaRPr sz="800" i="1" dirty="0">
              <a:latin typeface="EHUSans-Light"/>
              <a:cs typeface="EHUSans-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6891" y="1170800"/>
            <a:ext cx="4241809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u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1993. urtean Urdaibai Biosfera Erreserbako ondare interprete-gidari formakuntza-ekimenaren ondoren, Urdaibai Biosfera Erreserbako Ondare Interprete-Gidari Formakuntzarako I Ikastaroa 2019 aurkezten </a:t>
            </a:r>
            <a:r>
              <a:rPr lang="eu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dugu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Ikastaroak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helburu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du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publikoaren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aurreko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Ondarearen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Interpretazioaren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(OI-aren)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erabilera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zuzena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sustatzea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Horretarako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 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interpretazio-teknikak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 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irakatsiko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dira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Biosfera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Erreserbako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ondare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naturala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kulturala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erabiltzen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duten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pertsonak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entitateak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enpresak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ahalik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formakuntzarik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hoberna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izan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dezaten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algn="just"/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Ikastaroa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osotuko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da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ondare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naturala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kulturalaren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aspektu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konkretuen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deskribapenarekin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. hala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nola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geodibertsitatea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ondare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geologikoa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flora, fauna,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ekosistemak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pnare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arkitektonikoa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arkeologikoa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ez-materiala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aspektu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sozio-kulturalak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legislatiboak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edota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plangintza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algn="just"/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Urdaibai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Biosfera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Erreserbako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hainbat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interpretazio-ekipamendu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bisitatu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aztertu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egingo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dira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0348" y="796276"/>
            <a:ext cx="13711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800" b="1" spc="-40" dirty="0" err="1" smtClean="0">
                <a:solidFill>
                  <a:srgbClr val="231F20"/>
                </a:solidFill>
                <a:latin typeface="EHUSerif"/>
                <a:cs typeface="EHUSerif"/>
              </a:rPr>
              <a:t>Laburpena</a:t>
            </a:r>
            <a:endParaRPr sz="1800" dirty="0">
              <a:latin typeface="EHUSerif"/>
              <a:cs typeface="EHU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55400" y="164900"/>
            <a:ext cx="46297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009DB9"/>
                </a:solidFill>
                <a:latin typeface="EHUSerif"/>
                <a:cs typeface="EHUSerif"/>
              </a:rPr>
              <a:t>UDA </a:t>
            </a:r>
            <a:r>
              <a:rPr sz="1000" b="1" spc="30" dirty="0">
                <a:solidFill>
                  <a:srgbClr val="009DB9"/>
                </a:solidFill>
                <a:latin typeface="EHUSerif"/>
                <a:cs typeface="EHUSerif"/>
              </a:rPr>
              <a:t>IKASTAROAK  </a:t>
            </a:r>
            <a:r>
              <a:rPr sz="1000" dirty="0">
                <a:solidFill>
                  <a:srgbClr val="009DB9"/>
                </a:solidFill>
                <a:latin typeface="EHUSans-Light"/>
                <a:cs typeface="EHUSans-Light"/>
              </a:rPr>
              <a:t>/   </a:t>
            </a:r>
            <a:r>
              <a:rPr sz="1000" spc="40" dirty="0">
                <a:solidFill>
                  <a:srgbClr val="009DB9"/>
                </a:solidFill>
                <a:latin typeface="EHUSans"/>
                <a:cs typeface="EHUSans"/>
              </a:rPr>
              <a:t>CURSOS </a:t>
            </a:r>
            <a:r>
              <a:rPr sz="1000" spc="25" dirty="0">
                <a:solidFill>
                  <a:srgbClr val="009DB9"/>
                </a:solidFill>
                <a:latin typeface="EHUSans"/>
                <a:cs typeface="EHUSans"/>
              </a:rPr>
              <a:t>DE </a:t>
            </a:r>
            <a:r>
              <a:rPr sz="1000" spc="40" dirty="0">
                <a:solidFill>
                  <a:srgbClr val="009DB9"/>
                </a:solidFill>
                <a:latin typeface="EHUSans"/>
                <a:cs typeface="EHUSans"/>
              </a:rPr>
              <a:t>VERANO  </a:t>
            </a:r>
            <a:r>
              <a:rPr sz="1000" dirty="0">
                <a:solidFill>
                  <a:srgbClr val="009DB9"/>
                </a:solidFill>
                <a:latin typeface="EHUSans-Light"/>
                <a:cs typeface="EHUSans-Light"/>
              </a:rPr>
              <a:t>/   </a:t>
            </a:r>
            <a:r>
              <a:rPr sz="1000" spc="40" dirty="0">
                <a:solidFill>
                  <a:srgbClr val="009DB9"/>
                </a:solidFill>
                <a:latin typeface="EHUSerif"/>
                <a:cs typeface="EHUSerif"/>
              </a:rPr>
              <a:t>SUMMER </a:t>
            </a:r>
            <a:r>
              <a:rPr sz="1000" spc="95" dirty="0">
                <a:solidFill>
                  <a:srgbClr val="009DB9"/>
                </a:solidFill>
                <a:latin typeface="EHUSerif"/>
                <a:cs typeface="EHUSerif"/>
              </a:rPr>
              <a:t> </a:t>
            </a:r>
            <a:r>
              <a:rPr sz="1000" spc="50" dirty="0">
                <a:solidFill>
                  <a:srgbClr val="009DB9"/>
                </a:solidFill>
                <a:latin typeface="EHUSerif"/>
                <a:cs typeface="EHUSerif"/>
              </a:rPr>
              <a:t>COURSES</a:t>
            </a:r>
            <a:endParaRPr sz="1000" dirty="0">
              <a:latin typeface="EHUSerif"/>
              <a:cs typeface="EHU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857300" y="164900"/>
            <a:ext cx="65532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09DB9"/>
                </a:solidFill>
                <a:latin typeface="EHUSans"/>
                <a:cs typeface="EHUSans"/>
              </a:rPr>
              <a:t>UPV /</a:t>
            </a:r>
            <a:r>
              <a:rPr sz="1000" spc="-100" dirty="0">
                <a:solidFill>
                  <a:srgbClr val="009DB9"/>
                </a:solidFill>
                <a:latin typeface="EHUSans"/>
                <a:cs typeface="EHUSans"/>
              </a:rPr>
              <a:t> </a:t>
            </a:r>
            <a:r>
              <a:rPr sz="1000" dirty="0">
                <a:solidFill>
                  <a:srgbClr val="009DB9"/>
                </a:solidFill>
                <a:latin typeface="EHUSans"/>
                <a:cs typeface="EHUSans"/>
              </a:rPr>
              <a:t>EHU</a:t>
            </a:r>
            <a:endParaRPr sz="1000">
              <a:latin typeface="EHUSans"/>
              <a:cs typeface="EHUSans"/>
            </a:endParaRPr>
          </a:p>
        </p:txBody>
      </p:sp>
      <p:sp>
        <p:nvSpPr>
          <p:cNvPr id="57" name="object 32"/>
          <p:cNvSpPr/>
          <p:nvPr/>
        </p:nvSpPr>
        <p:spPr>
          <a:xfrm>
            <a:off x="440219" y="318168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50800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0"/>
          <p:cNvSpPr txBox="1"/>
          <p:nvPr/>
        </p:nvSpPr>
        <p:spPr>
          <a:xfrm>
            <a:off x="536891" y="3681651"/>
            <a:ext cx="424180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Biosfera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Erreserbako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ondarearen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interpretaziorako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teknikak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metodologia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ezagutaraztea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berau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aplikatzen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jakitea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.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Ondarearen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interpretaziorako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metodologia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ezartzea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Biosfea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Erreserbarako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diskurtso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koerentea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estandarizatua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osatzea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Lanpostu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berdea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bultzatzea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Urdaibai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Biosfera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Erreserban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</p:txBody>
      </p:sp>
      <p:sp>
        <p:nvSpPr>
          <p:cNvPr id="59" name="object 51"/>
          <p:cNvSpPr txBox="1"/>
          <p:nvPr/>
        </p:nvSpPr>
        <p:spPr>
          <a:xfrm>
            <a:off x="470348" y="3307127"/>
            <a:ext cx="14473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800" b="1" spc="-40" dirty="0" err="1" smtClean="0">
                <a:solidFill>
                  <a:srgbClr val="231F20"/>
                </a:solidFill>
                <a:latin typeface="EHUSerif"/>
                <a:cs typeface="EHUSerif"/>
              </a:rPr>
              <a:t>Helburuak</a:t>
            </a:r>
            <a:endParaRPr sz="1800" dirty="0">
              <a:latin typeface="EHUSerif"/>
              <a:cs typeface="EHUSerif"/>
            </a:endParaRPr>
          </a:p>
        </p:txBody>
      </p:sp>
      <p:sp>
        <p:nvSpPr>
          <p:cNvPr id="60" name="object 34"/>
          <p:cNvSpPr txBox="1"/>
          <p:nvPr/>
        </p:nvSpPr>
        <p:spPr>
          <a:xfrm>
            <a:off x="8397942" y="1170800"/>
            <a:ext cx="2096002" cy="6186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11a</a:t>
            </a:r>
          </a:p>
          <a:p>
            <a:pPr marL="12700">
              <a:lnSpc>
                <a:spcPct val="100000"/>
              </a:lnSpc>
            </a:pP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15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:00 -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9: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endParaRPr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Ekipamenduak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interpretazio-baliabideak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: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tipoak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diseinua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analisia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(2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).</a:t>
            </a: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sekuentziala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: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gidariak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lagundutako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gidari-interpretea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erakusketak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animazio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aktiboa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pasiboa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dramatizazioak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Francisco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José Guerra Rosado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12a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Interpretazio-plangintza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: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kontzeptua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faseak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garapena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Francisco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José  Guerra </a:t>
            </a: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Rosado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13a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spc="-10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 smtClean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 smtClean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  <a:endParaRPr lang="es-ES" sz="800" spc="-10" dirty="0">
              <a:solidFill>
                <a:srgbClr val="5198B3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Ekipamenduak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interpretazio-baliabideak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: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tipoak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diseinua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analisia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2: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gidatua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Ekoetxea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: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ekipamenduetan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harrera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pertsonalizatua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proiektuen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analisia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>
                <a:solidFill>
                  <a:srgbClr val="231F20"/>
                </a:solidFill>
                <a:latin typeface="EHUSans-Light"/>
                <a:cs typeface="EHUSans-Light"/>
              </a:rPr>
              <a:t>Francisco </a:t>
            </a:r>
            <a:r>
              <a:rPr lang="es-ES" sz="800" i="1" smtClean="0">
                <a:solidFill>
                  <a:srgbClr val="231F20"/>
                </a:solidFill>
                <a:latin typeface="EHUSans-Light"/>
                <a:cs typeface="EHUSans-Light"/>
              </a:rPr>
              <a:t>José  Guerra </a:t>
            </a: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Rosado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14a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Erabilpen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publikorako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planak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onare-interpretazioa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Eremu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Babestuetan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Alberto Jimenez </a:t>
            </a:r>
            <a:r>
              <a:rPr lang="es-ES" sz="800" i="1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Luquín</a:t>
            </a:r>
            <a:endParaRPr lang="es-ES" sz="800" i="1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15a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Bisitariari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lekuko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populazioari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arreta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: turismo-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zerbitzuak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ondare-interpretazioa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Turismo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jasangarria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erresponsablea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Javier Sánchez García</a:t>
            </a:r>
            <a:endParaRPr sz="800" i="1" dirty="0">
              <a:latin typeface="EHUSans-Light"/>
              <a:cs typeface="EHUSans-Light"/>
            </a:endParaRPr>
          </a:p>
        </p:txBody>
      </p:sp>
      <p:sp>
        <p:nvSpPr>
          <p:cNvPr id="61" name="object 32"/>
          <p:cNvSpPr/>
          <p:nvPr/>
        </p:nvSpPr>
        <p:spPr>
          <a:xfrm>
            <a:off x="440219" y="477202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50800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0"/>
          <p:cNvSpPr txBox="1"/>
          <p:nvPr/>
        </p:nvSpPr>
        <p:spPr>
          <a:xfrm>
            <a:off x="536891" y="5299472"/>
            <a:ext cx="424180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Urdaibai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Biosfera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Erreserbako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bisitariaren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aurreko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ondare-interpretazioan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konpetentzia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potentzialak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dituzten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personak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: 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ekoturismo-gidariak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natura turismo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edo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kultura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turiosmo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gidariak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turismo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informatzaileak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erabilpen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publikoko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programen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arduradunak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turismo-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zerbitzuko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enpresak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ingurumen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hezitzaileak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gizarte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hezitzaileak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etab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</p:txBody>
      </p:sp>
      <p:sp>
        <p:nvSpPr>
          <p:cNvPr id="63" name="object 51"/>
          <p:cNvSpPr txBox="1"/>
          <p:nvPr/>
        </p:nvSpPr>
        <p:spPr>
          <a:xfrm>
            <a:off x="470348" y="4924948"/>
            <a:ext cx="19807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800" b="1" spc="-40" dirty="0" err="1" smtClean="0">
                <a:solidFill>
                  <a:srgbClr val="231F20"/>
                </a:solidFill>
                <a:latin typeface="EHUSerif"/>
                <a:cs typeface="EHUSerif"/>
              </a:rPr>
              <a:t>Hartzaileak</a:t>
            </a:r>
            <a:endParaRPr sz="1800" dirty="0">
              <a:latin typeface="EHUSerif"/>
              <a:cs typeface="EHUSerif"/>
            </a:endParaRPr>
          </a:p>
        </p:txBody>
      </p:sp>
      <p:sp>
        <p:nvSpPr>
          <p:cNvPr id="64" name="object 32"/>
          <p:cNvSpPr/>
          <p:nvPr/>
        </p:nvSpPr>
        <p:spPr>
          <a:xfrm>
            <a:off x="440219" y="6067425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50800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0"/>
          <p:cNvSpPr txBox="1"/>
          <p:nvPr/>
        </p:nvSpPr>
        <p:spPr>
          <a:xfrm>
            <a:off x="490372" y="6594872"/>
            <a:ext cx="4241809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u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Urdaibai </a:t>
            </a:r>
            <a:r>
              <a:rPr lang="eu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Biosfera Erreserbako Zerbitzuak, ikastaroa amaitzerakoan asistentzia bete eta ebaluaketa-proba gainditu duten pertsonei “Urdaibai Biosfera Erreserbako Gida-Interprete Akreditazioa (UBEGIA-AGIRBU)” emango die. Halaber, UPV/EHUko Uda Ikastaroak Erakundeak 200 orduko balio akademikoa duen ziurtagiria helaraziko die ikasleei (8 kreditu ECTS).</a:t>
            </a:r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</p:txBody>
      </p:sp>
      <p:sp>
        <p:nvSpPr>
          <p:cNvPr id="66" name="object 51"/>
          <p:cNvSpPr txBox="1"/>
          <p:nvPr/>
        </p:nvSpPr>
        <p:spPr>
          <a:xfrm>
            <a:off x="470348" y="6223865"/>
            <a:ext cx="19807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800" b="1" spc="-40" dirty="0" err="1" smtClean="0">
                <a:solidFill>
                  <a:srgbClr val="231F20"/>
                </a:solidFill>
                <a:latin typeface="EHUSerif"/>
                <a:cs typeface="EHUSerif"/>
              </a:rPr>
              <a:t>Akreditazioa</a:t>
            </a:r>
            <a:endParaRPr sz="1800" dirty="0">
              <a:latin typeface="EHUSerif"/>
              <a:cs typeface="EHU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9997" y="4770010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3"/>
                </a:lnTo>
                <a:lnTo>
                  <a:pt x="73755" y="38300"/>
                </a:lnTo>
                <a:lnTo>
                  <a:pt x="100634" y="50665"/>
                </a:lnTo>
                <a:lnTo>
                  <a:pt x="151289" y="80598"/>
                </a:lnTo>
                <a:lnTo>
                  <a:pt x="181111" y="94262"/>
                </a:lnTo>
                <a:lnTo>
                  <a:pt x="217625" y="103997"/>
                </a:lnTo>
                <a:lnTo>
                  <a:pt x="263956" y="107708"/>
                </a:lnTo>
                <a:lnTo>
                  <a:pt x="310281" y="103997"/>
                </a:lnTo>
                <a:lnTo>
                  <a:pt x="346792" y="94262"/>
                </a:lnTo>
                <a:lnTo>
                  <a:pt x="375101" y="81292"/>
                </a:lnTo>
                <a:lnTo>
                  <a:pt x="263956" y="81292"/>
                </a:lnTo>
                <a:lnTo>
                  <a:pt x="222699" y="78046"/>
                </a:lnTo>
                <a:lnTo>
                  <a:pt x="190196" y="69413"/>
                </a:lnTo>
                <a:lnTo>
                  <a:pt x="163306" y="57048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26" y="26415"/>
                </a:moveTo>
                <a:lnTo>
                  <a:pt x="527900" y="26415"/>
                </a:lnTo>
                <a:lnTo>
                  <a:pt x="569146" y="29663"/>
                </a:lnTo>
                <a:lnTo>
                  <a:pt x="601637" y="38300"/>
                </a:lnTo>
                <a:lnTo>
                  <a:pt x="628517" y="50665"/>
                </a:lnTo>
                <a:lnTo>
                  <a:pt x="679170" y="80598"/>
                </a:lnTo>
                <a:lnTo>
                  <a:pt x="708985" y="94262"/>
                </a:lnTo>
                <a:lnTo>
                  <a:pt x="745499" y="103997"/>
                </a:lnTo>
                <a:lnTo>
                  <a:pt x="791832" y="107708"/>
                </a:lnTo>
                <a:lnTo>
                  <a:pt x="838175" y="103997"/>
                </a:lnTo>
                <a:lnTo>
                  <a:pt x="874687" y="94262"/>
                </a:lnTo>
                <a:lnTo>
                  <a:pt x="902977" y="81292"/>
                </a:lnTo>
                <a:lnTo>
                  <a:pt x="791832" y="81292"/>
                </a:lnTo>
                <a:lnTo>
                  <a:pt x="750596" y="78046"/>
                </a:lnTo>
                <a:lnTo>
                  <a:pt x="718105" y="69413"/>
                </a:lnTo>
                <a:lnTo>
                  <a:pt x="691219" y="57048"/>
                </a:lnTo>
                <a:lnTo>
                  <a:pt x="640541" y="27110"/>
                </a:lnTo>
                <a:lnTo>
                  <a:pt x="639026" y="26415"/>
                </a:lnTo>
                <a:close/>
              </a:path>
              <a:path w="2639695" h="107950">
                <a:moveTo>
                  <a:pt x="1166922" y="26415"/>
                </a:moveTo>
                <a:lnTo>
                  <a:pt x="1055789" y="26415"/>
                </a:lnTo>
                <a:lnTo>
                  <a:pt x="1097045" y="29663"/>
                </a:lnTo>
                <a:lnTo>
                  <a:pt x="1129544" y="38300"/>
                </a:lnTo>
                <a:lnTo>
                  <a:pt x="1156423" y="50665"/>
                </a:lnTo>
                <a:lnTo>
                  <a:pt x="1207071" y="80598"/>
                </a:lnTo>
                <a:lnTo>
                  <a:pt x="1236884" y="94262"/>
                </a:lnTo>
                <a:lnTo>
                  <a:pt x="1273403" y="103997"/>
                </a:lnTo>
                <a:lnTo>
                  <a:pt x="1319771" y="107708"/>
                </a:lnTo>
                <a:lnTo>
                  <a:pt x="1366076" y="103997"/>
                </a:lnTo>
                <a:lnTo>
                  <a:pt x="1402570" y="94262"/>
                </a:lnTo>
                <a:lnTo>
                  <a:pt x="1430864" y="81292"/>
                </a:lnTo>
                <a:lnTo>
                  <a:pt x="1319771" y="81292"/>
                </a:lnTo>
                <a:lnTo>
                  <a:pt x="1278506" y="78046"/>
                </a:lnTo>
                <a:lnTo>
                  <a:pt x="1245987" y="69413"/>
                </a:lnTo>
                <a:lnTo>
                  <a:pt x="1219083" y="57048"/>
                </a:lnTo>
                <a:lnTo>
                  <a:pt x="1168437" y="27110"/>
                </a:lnTo>
                <a:lnTo>
                  <a:pt x="1166922" y="26415"/>
                </a:lnTo>
                <a:close/>
              </a:path>
              <a:path w="2639695" h="107950">
                <a:moveTo>
                  <a:pt x="1694830" y="26415"/>
                </a:moveTo>
                <a:lnTo>
                  <a:pt x="1583702" y="26415"/>
                </a:lnTo>
                <a:lnTo>
                  <a:pt x="1624937" y="29663"/>
                </a:lnTo>
                <a:lnTo>
                  <a:pt x="1657427" y="38300"/>
                </a:lnTo>
                <a:lnTo>
                  <a:pt x="1684309" y="50665"/>
                </a:lnTo>
                <a:lnTo>
                  <a:pt x="1734966" y="80598"/>
                </a:lnTo>
                <a:lnTo>
                  <a:pt x="1764784" y="94262"/>
                </a:lnTo>
                <a:lnTo>
                  <a:pt x="1801295" y="103997"/>
                </a:lnTo>
                <a:lnTo>
                  <a:pt x="1847621" y="107708"/>
                </a:lnTo>
                <a:lnTo>
                  <a:pt x="1893957" y="103997"/>
                </a:lnTo>
                <a:lnTo>
                  <a:pt x="1930466" y="94262"/>
                </a:lnTo>
                <a:lnTo>
                  <a:pt x="1958759" y="81292"/>
                </a:lnTo>
                <a:lnTo>
                  <a:pt x="1847621" y="81292"/>
                </a:lnTo>
                <a:lnTo>
                  <a:pt x="1806348" y="78046"/>
                </a:lnTo>
                <a:lnTo>
                  <a:pt x="1773851" y="69413"/>
                </a:lnTo>
                <a:lnTo>
                  <a:pt x="1746982" y="57048"/>
                </a:lnTo>
                <a:lnTo>
                  <a:pt x="1696345" y="27110"/>
                </a:lnTo>
                <a:lnTo>
                  <a:pt x="1694830" y="26415"/>
                </a:lnTo>
                <a:close/>
              </a:path>
              <a:path w="2639695" h="107950">
                <a:moveTo>
                  <a:pt x="2222716" y="26415"/>
                </a:moveTo>
                <a:lnTo>
                  <a:pt x="2111578" y="26415"/>
                </a:lnTo>
                <a:lnTo>
                  <a:pt x="2152834" y="29663"/>
                </a:lnTo>
                <a:lnTo>
                  <a:pt x="2185333" y="38300"/>
                </a:lnTo>
                <a:lnTo>
                  <a:pt x="2212212" y="50665"/>
                </a:lnTo>
                <a:lnTo>
                  <a:pt x="2262856" y="80598"/>
                </a:lnTo>
                <a:lnTo>
                  <a:pt x="2292669" y="94262"/>
                </a:lnTo>
                <a:lnTo>
                  <a:pt x="2329180" y="103997"/>
                </a:lnTo>
                <a:lnTo>
                  <a:pt x="2375522" y="107708"/>
                </a:lnTo>
                <a:lnTo>
                  <a:pt x="2421848" y="103997"/>
                </a:lnTo>
                <a:lnTo>
                  <a:pt x="2458354" y="94262"/>
                </a:lnTo>
                <a:lnTo>
                  <a:pt x="2486663" y="81292"/>
                </a:lnTo>
                <a:lnTo>
                  <a:pt x="2375522" y="81292"/>
                </a:lnTo>
                <a:lnTo>
                  <a:pt x="2334254" y="78046"/>
                </a:lnTo>
                <a:lnTo>
                  <a:pt x="2301762" y="69413"/>
                </a:lnTo>
                <a:lnTo>
                  <a:pt x="2274882" y="57048"/>
                </a:lnTo>
                <a:lnTo>
                  <a:pt x="2224231" y="27110"/>
                </a:lnTo>
                <a:lnTo>
                  <a:pt x="2222716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8"/>
                </a:lnTo>
                <a:lnTo>
                  <a:pt x="337721" y="69413"/>
                </a:lnTo>
                <a:lnTo>
                  <a:pt x="305217" y="78046"/>
                </a:lnTo>
                <a:lnTo>
                  <a:pt x="263956" y="81292"/>
                </a:lnTo>
                <a:lnTo>
                  <a:pt x="375101" y="81292"/>
                </a:lnTo>
                <a:lnTo>
                  <a:pt x="376617" y="80598"/>
                </a:lnTo>
                <a:lnTo>
                  <a:pt x="427277" y="50665"/>
                </a:lnTo>
                <a:lnTo>
                  <a:pt x="454151" y="38300"/>
                </a:lnTo>
                <a:lnTo>
                  <a:pt x="486646" y="29663"/>
                </a:lnTo>
                <a:lnTo>
                  <a:pt x="527900" y="26415"/>
                </a:lnTo>
                <a:lnTo>
                  <a:pt x="639026" y="26415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8"/>
                </a:lnTo>
                <a:lnTo>
                  <a:pt x="865592" y="69413"/>
                </a:lnTo>
                <a:lnTo>
                  <a:pt x="833089" y="78046"/>
                </a:lnTo>
                <a:lnTo>
                  <a:pt x="791832" y="81292"/>
                </a:lnTo>
                <a:lnTo>
                  <a:pt x="902977" y="81292"/>
                </a:lnTo>
                <a:lnTo>
                  <a:pt x="904492" y="80598"/>
                </a:lnTo>
                <a:lnTo>
                  <a:pt x="955155" y="50665"/>
                </a:lnTo>
                <a:lnTo>
                  <a:pt x="982043" y="38300"/>
                </a:lnTo>
                <a:lnTo>
                  <a:pt x="1014537" y="29663"/>
                </a:lnTo>
                <a:lnTo>
                  <a:pt x="1055789" y="26415"/>
                </a:lnTo>
                <a:lnTo>
                  <a:pt x="1166922" y="26415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8"/>
                </a:lnTo>
                <a:lnTo>
                  <a:pt x="1393499" y="69413"/>
                </a:lnTo>
                <a:lnTo>
                  <a:pt x="1361018" y="78046"/>
                </a:lnTo>
                <a:lnTo>
                  <a:pt x="1319771" y="81292"/>
                </a:lnTo>
                <a:lnTo>
                  <a:pt x="1430864" y="81292"/>
                </a:lnTo>
                <a:lnTo>
                  <a:pt x="1432380" y="80598"/>
                </a:lnTo>
                <a:lnTo>
                  <a:pt x="1483040" y="50665"/>
                </a:lnTo>
                <a:lnTo>
                  <a:pt x="1509918" y="38300"/>
                </a:lnTo>
                <a:lnTo>
                  <a:pt x="1542422" y="29663"/>
                </a:lnTo>
                <a:lnTo>
                  <a:pt x="1583702" y="26415"/>
                </a:lnTo>
                <a:lnTo>
                  <a:pt x="1694830" y="26415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8"/>
                </a:lnTo>
                <a:lnTo>
                  <a:pt x="1921362" y="69413"/>
                </a:lnTo>
                <a:lnTo>
                  <a:pt x="1888872" y="78046"/>
                </a:lnTo>
                <a:lnTo>
                  <a:pt x="1847621" y="81292"/>
                </a:lnTo>
                <a:lnTo>
                  <a:pt x="1958759" y="81292"/>
                </a:lnTo>
                <a:lnTo>
                  <a:pt x="1960274" y="80598"/>
                </a:lnTo>
                <a:lnTo>
                  <a:pt x="2010928" y="50665"/>
                </a:lnTo>
                <a:lnTo>
                  <a:pt x="2037818" y="38300"/>
                </a:lnTo>
                <a:lnTo>
                  <a:pt x="2070320" y="29663"/>
                </a:lnTo>
                <a:lnTo>
                  <a:pt x="2111578" y="26415"/>
                </a:lnTo>
                <a:lnTo>
                  <a:pt x="2222716" y="26415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8"/>
                </a:lnTo>
                <a:lnTo>
                  <a:pt x="2449268" y="69413"/>
                </a:lnTo>
                <a:lnTo>
                  <a:pt x="2416774" y="78046"/>
                </a:lnTo>
                <a:lnTo>
                  <a:pt x="2375522" y="81292"/>
                </a:lnTo>
                <a:lnTo>
                  <a:pt x="2486663" y="81292"/>
                </a:lnTo>
                <a:lnTo>
                  <a:pt x="2488179" y="80598"/>
                </a:lnTo>
                <a:lnTo>
                  <a:pt x="2538857" y="50665"/>
                </a:lnTo>
                <a:lnTo>
                  <a:pt x="2565736" y="38300"/>
                </a:lnTo>
                <a:lnTo>
                  <a:pt x="2598235" y="29663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997" y="4851300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3"/>
                </a:lnTo>
                <a:lnTo>
                  <a:pt x="73755" y="38301"/>
                </a:lnTo>
                <a:lnTo>
                  <a:pt x="100634" y="50670"/>
                </a:lnTo>
                <a:lnTo>
                  <a:pt x="151289" y="80610"/>
                </a:lnTo>
                <a:lnTo>
                  <a:pt x="181111" y="94275"/>
                </a:lnTo>
                <a:lnTo>
                  <a:pt x="217625" y="104010"/>
                </a:lnTo>
                <a:lnTo>
                  <a:pt x="263956" y="107721"/>
                </a:lnTo>
                <a:lnTo>
                  <a:pt x="310281" y="104010"/>
                </a:lnTo>
                <a:lnTo>
                  <a:pt x="346792" y="94275"/>
                </a:lnTo>
                <a:lnTo>
                  <a:pt x="375129" y="81292"/>
                </a:lnTo>
                <a:lnTo>
                  <a:pt x="263956" y="81292"/>
                </a:lnTo>
                <a:lnTo>
                  <a:pt x="222699" y="78045"/>
                </a:lnTo>
                <a:lnTo>
                  <a:pt x="190196" y="69408"/>
                </a:lnTo>
                <a:lnTo>
                  <a:pt x="163306" y="57043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26" y="26415"/>
                </a:moveTo>
                <a:lnTo>
                  <a:pt x="527900" y="26415"/>
                </a:lnTo>
                <a:lnTo>
                  <a:pt x="569146" y="29663"/>
                </a:lnTo>
                <a:lnTo>
                  <a:pt x="601637" y="38301"/>
                </a:lnTo>
                <a:lnTo>
                  <a:pt x="628517" y="50670"/>
                </a:lnTo>
                <a:lnTo>
                  <a:pt x="679170" y="80610"/>
                </a:lnTo>
                <a:lnTo>
                  <a:pt x="708985" y="94275"/>
                </a:lnTo>
                <a:lnTo>
                  <a:pt x="745499" y="104010"/>
                </a:lnTo>
                <a:lnTo>
                  <a:pt x="791832" y="107721"/>
                </a:lnTo>
                <a:lnTo>
                  <a:pt x="838175" y="104010"/>
                </a:lnTo>
                <a:lnTo>
                  <a:pt x="874687" y="94275"/>
                </a:lnTo>
                <a:lnTo>
                  <a:pt x="903005" y="81292"/>
                </a:lnTo>
                <a:lnTo>
                  <a:pt x="791832" y="81292"/>
                </a:lnTo>
                <a:lnTo>
                  <a:pt x="750596" y="78045"/>
                </a:lnTo>
                <a:lnTo>
                  <a:pt x="718105" y="69408"/>
                </a:lnTo>
                <a:lnTo>
                  <a:pt x="691219" y="57043"/>
                </a:lnTo>
                <a:lnTo>
                  <a:pt x="640541" y="27110"/>
                </a:lnTo>
                <a:lnTo>
                  <a:pt x="639026" y="26415"/>
                </a:lnTo>
                <a:close/>
              </a:path>
              <a:path w="2639695" h="107950">
                <a:moveTo>
                  <a:pt x="1166922" y="26415"/>
                </a:moveTo>
                <a:lnTo>
                  <a:pt x="1055789" y="26415"/>
                </a:lnTo>
                <a:lnTo>
                  <a:pt x="1097045" y="29663"/>
                </a:lnTo>
                <a:lnTo>
                  <a:pt x="1129544" y="38301"/>
                </a:lnTo>
                <a:lnTo>
                  <a:pt x="1156423" y="50670"/>
                </a:lnTo>
                <a:lnTo>
                  <a:pt x="1207071" y="80610"/>
                </a:lnTo>
                <a:lnTo>
                  <a:pt x="1236884" y="94275"/>
                </a:lnTo>
                <a:lnTo>
                  <a:pt x="1273403" y="104010"/>
                </a:lnTo>
                <a:lnTo>
                  <a:pt x="1319771" y="107721"/>
                </a:lnTo>
                <a:lnTo>
                  <a:pt x="1366076" y="104010"/>
                </a:lnTo>
                <a:lnTo>
                  <a:pt x="1402570" y="94275"/>
                </a:lnTo>
                <a:lnTo>
                  <a:pt x="1430892" y="81292"/>
                </a:lnTo>
                <a:lnTo>
                  <a:pt x="1319771" y="81292"/>
                </a:lnTo>
                <a:lnTo>
                  <a:pt x="1278506" y="78045"/>
                </a:lnTo>
                <a:lnTo>
                  <a:pt x="1245987" y="69408"/>
                </a:lnTo>
                <a:lnTo>
                  <a:pt x="1219083" y="57043"/>
                </a:lnTo>
                <a:lnTo>
                  <a:pt x="1168437" y="27110"/>
                </a:lnTo>
                <a:lnTo>
                  <a:pt x="1166922" y="26415"/>
                </a:lnTo>
                <a:close/>
              </a:path>
              <a:path w="2639695" h="107950">
                <a:moveTo>
                  <a:pt x="1694830" y="26415"/>
                </a:moveTo>
                <a:lnTo>
                  <a:pt x="1583702" y="26415"/>
                </a:lnTo>
                <a:lnTo>
                  <a:pt x="1624937" y="29663"/>
                </a:lnTo>
                <a:lnTo>
                  <a:pt x="1657427" y="38301"/>
                </a:lnTo>
                <a:lnTo>
                  <a:pt x="1684309" y="50670"/>
                </a:lnTo>
                <a:lnTo>
                  <a:pt x="1734966" y="80610"/>
                </a:lnTo>
                <a:lnTo>
                  <a:pt x="1764784" y="94275"/>
                </a:lnTo>
                <a:lnTo>
                  <a:pt x="1801295" y="104010"/>
                </a:lnTo>
                <a:lnTo>
                  <a:pt x="1847621" y="107721"/>
                </a:lnTo>
                <a:lnTo>
                  <a:pt x="1893957" y="104010"/>
                </a:lnTo>
                <a:lnTo>
                  <a:pt x="1930466" y="94275"/>
                </a:lnTo>
                <a:lnTo>
                  <a:pt x="1958787" y="81292"/>
                </a:lnTo>
                <a:lnTo>
                  <a:pt x="1847621" y="81292"/>
                </a:lnTo>
                <a:lnTo>
                  <a:pt x="1806348" y="78045"/>
                </a:lnTo>
                <a:lnTo>
                  <a:pt x="1773851" y="69408"/>
                </a:lnTo>
                <a:lnTo>
                  <a:pt x="1746982" y="57043"/>
                </a:lnTo>
                <a:lnTo>
                  <a:pt x="1696345" y="27110"/>
                </a:lnTo>
                <a:lnTo>
                  <a:pt x="1694830" y="26415"/>
                </a:lnTo>
                <a:close/>
              </a:path>
              <a:path w="2639695" h="107950">
                <a:moveTo>
                  <a:pt x="2222716" y="26415"/>
                </a:moveTo>
                <a:lnTo>
                  <a:pt x="2111578" y="26415"/>
                </a:lnTo>
                <a:lnTo>
                  <a:pt x="2152834" y="29663"/>
                </a:lnTo>
                <a:lnTo>
                  <a:pt x="2185333" y="38301"/>
                </a:lnTo>
                <a:lnTo>
                  <a:pt x="2212212" y="50670"/>
                </a:lnTo>
                <a:lnTo>
                  <a:pt x="2262856" y="80610"/>
                </a:lnTo>
                <a:lnTo>
                  <a:pt x="2292669" y="94275"/>
                </a:lnTo>
                <a:lnTo>
                  <a:pt x="2329180" y="104010"/>
                </a:lnTo>
                <a:lnTo>
                  <a:pt x="2375522" y="107721"/>
                </a:lnTo>
                <a:lnTo>
                  <a:pt x="2421848" y="104010"/>
                </a:lnTo>
                <a:lnTo>
                  <a:pt x="2458354" y="94275"/>
                </a:lnTo>
                <a:lnTo>
                  <a:pt x="2486691" y="81292"/>
                </a:lnTo>
                <a:lnTo>
                  <a:pt x="2375522" y="81292"/>
                </a:lnTo>
                <a:lnTo>
                  <a:pt x="2334254" y="78045"/>
                </a:lnTo>
                <a:lnTo>
                  <a:pt x="2301762" y="69408"/>
                </a:lnTo>
                <a:lnTo>
                  <a:pt x="2274882" y="57043"/>
                </a:lnTo>
                <a:lnTo>
                  <a:pt x="2224231" y="27110"/>
                </a:lnTo>
                <a:lnTo>
                  <a:pt x="2222716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3"/>
                </a:lnTo>
                <a:lnTo>
                  <a:pt x="337721" y="69408"/>
                </a:lnTo>
                <a:lnTo>
                  <a:pt x="305217" y="78045"/>
                </a:lnTo>
                <a:lnTo>
                  <a:pt x="263956" y="81292"/>
                </a:lnTo>
                <a:lnTo>
                  <a:pt x="375129" y="81292"/>
                </a:lnTo>
                <a:lnTo>
                  <a:pt x="376617" y="80610"/>
                </a:lnTo>
                <a:lnTo>
                  <a:pt x="427277" y="50670"/>
                </a:lnTo>
                <a:lnTo>
                  <a:pt x="454151" y="38301"/>
                </a:lnTo>
                <a:lnTo>
                  <a:pt x="486646" y="29663"/>
                </a:lnTo>
                <a:lnTo>
                  <a:pt x="527900" y="26415"/>
                </a:lnTo>
                <a:lnTo>
                  <a:pt x="639026" y="26415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3"/>
                </a:lnTo>
                <a:lnTo>
                  <a:pt x="865592" y="69408"/>
                </a:lnTo>
                <a:lnTo>
                  <a:pt x="833089" y="78045"/>
                </a:lnTo>
                <a:lnTo>
                  <a:pt x="791832" y="81292"/>
                </a:lnTo>
                <a:lnTo>
                  <a:pt x="903005" y="81292"/>
                </a:lnTo>
                <a:lnTo>
                  <a:pt x="904492" y="80610"/>
                </a:lnTo>
                <a:lnTo>
                  <a:pt x="955155" y="50670"/>
                </a:lnTo>
                <a:lnTo>
                  <a:pt x="982043" y="38301"/>
                </a:lnTo>
                <a:lnTo>
                  <a:pt x="1014537" y="29663"/>
                </a:lnTo>
                <a:lnTo>
                  <a:pt x="1055789" y="26415"/>
                </a:lnTo>
                <a:lnTo>
                  <a:pt x="1166922" y="26415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3"/>
                </a:lnTo>
                <a:lnTo>
                  <a:pt x="1393499" y="69408"/>
                </a:lnTo>
                <a:lnTo>
                  <a:pt x="1361018" y="78045"/>
                </a:lnTo>
                <a:lnTo>
                  <a:pt x="1319771" y="81292"/>
                </a:lnTo>
                <a:lnTo>
                  <a:pt x="1430892" y="81292"/>
                </a:lnTo>
                <a:lnTo>
                  <a:pt x="1432380" y="80610"/>
                </a:lnTo>
                <a:lnTo>
                  <a:pt x="1483040" y="50670"/>
                </a:lnTo>
                <a:lnTo>
                  <a:pt x="1509918" y="38301"/>
                </a:lnTo>
                <a:lnTo>
                  <a:pt x="1542422" y="29663"/>
                </a:lnTo>
                <a:lnTo>
                  <a:pt x="1583702" y="26415"/>
                </a:lnTo>
                <a:lnTo>
                  <a:pt x="1694830" y="26415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3"/>
                </a:lnTo>
                <a:lnTo>
                  <a:pt x="1921362" y="69408"/>
                </a:lnTo>
                <a:lnTo>
                  <a:pt x="1888872" y="78045"/>
                </a:lnTo>
                <a:lnTo>
                  <a:pt x="1847621" y="81292"/>
                </a:lnTo>
                <a:lnTo>
                  <a:pt x="1958787" y="81292"/>
                </a:lnTo>
                <a:lnTo>
                  <a:pt x="1960274" y="80610"/>
                </a:lnTo>
                <a:lnTo>
                  <a:pt x="2010928" y="50670"/>
                </a:lnTo>
                <a:lnTo>
                  <a:pt x="2037818" y="38301"/>
                </a:lnTo>
                <a:lnTo>
                  <a:pt x="2070320" y="29663"/>
                </a:lnTo>
                <a:lnTo>
                  <a:pt x="2111578" y="26415"/>
                </a:lnTo>
                <a:lnTo>
                  <a:pt x="2222716" y="26415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3"/>
                </a:lnTo>
                <a:lnTo>
                  <a:pt x="2449268" y="69408"/>
                </a:lnTo>
                <a:lnTo>
                  <a:pt x="2416774" y="78045"/>
                </a:lnTo>
                <a:lnTo>
                  <a:pt x="2375522" y="81292"/>
                </a:lnTo>
                <a:lnTo>
                  <a:pt x="2486691" y="81292"/>
                </a:lnTo>
                <a:lnTo>
                  <a:pt x="2488179" y="80610"/>
                </a:lnTo>
                <a:lnTo>
                  <a:pt x="2538857" y="50670"/>
                </a:lnTo>
                <a:lnTo>
                  <a:pt x="2565736" y="38301"/>
                </a:lnTo>
                <a:lnTo>
                  <a:pt x="2598235" y="29663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997" y="4932598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28"/>
                </a:lnTo>
                <a:lnTo>
                  <a:pt x="41256" y="29674"/>
                </a:lnTo>
                <a:lnTo>
                  <a:pt x="73755" y="38309"/>
                </a:lnTo>
                <a:lnTo>
                  <a:pt x="100634" y="50678"/>
                </a:lnTo>
                <a:lnTo>
                  <a:pt x="151289" y="80608"/>
                </a:lnTo>
                <a:lnTo>
                  <a:pt x="181111" y="94265"/>
                </a:lnTo>
                <a:lnTo>
                  <a:pt x="217625" y="103998"/>
                </a:lnTo>
                <a:lnTo>
                  <a:pt x="263956" y="107708"/>
                </a:lnTo>
                <a:lnTo>
                  <a:pt x="310281" y="103998"/>
                </a:lnTo>
                <a:lnTo>
                  <a:pt x="346792" y="94265"/>
                </a:lnTo>
                <a:lnTo>
                  <a:pt x="375123" y="81292"/>
                </a:lnTo>
                <a:lnTo>
                  <a:pt x="263956" y="81292"/>
                </a:lnTo>
                <a:lnTo>
                  <a:pt x="222699" y="78045"/>
                </a:lnTo>
                <a:lnTo>
                  <a:pt x="190196" y="69408"/>
                </a:lnTo>
                <a:lnTo>
                  <a:pt x="163306" y="57043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54" y="26428"/>
                </a:moveTo>
                <a:lnTo>
                  <a:pt x="527900" y="26428"/>
                </a:lnTo>
                <a:lnTo>
                  <a:pt x="569146" y="29674"/>
                </a:lnTo>
                <a:lnTo>
                  <a:pt x="601637" y="38309"/>
                </a:lnTo>
                <a:lnTo>
                  <a:pt x="628517" y="50678"/>
                </a:lnTo>
                <a:lnTo>
                  <a:pt x="679170" y="80608"/>
                </a:lnTo>
                <a:lnTo>
                  <a:pt x="708985" y="94265"/>
                </a:lnTo>
                <a:lnTo>
                  <a:pt x="745499" y="103998"/>
                </a:lnTo>
                <a:lnTo>
                  <a:pt x="791832" y="107708"/>
                </a:lnTo>
                <a:lnTo>
                  <a:pt x="838175" y="103998"/>
                </a:lnTo>
                <a:lnTo>
                  <a:pt x="874687" y="94265"/>
                </a:lnTo>
                <a:lnTo>
                  <a:pt x="903000" y="81292"/>
                </a:lnTo>
                <a:lnTo>
                  <a:pt x="791832" y="81292"/>
                </a:lnTo>
                <a:lnTo>
                  <a:pt x="750596" y="78045"/>
                </a:lnTo>
                <a:lnTo>
                  <a:pt x="718105" y="69408"/>
                </a:lnTo>
                <a:lnTo>
                  <a:pt x="691219" y="57043"/>
                </a:lnTo>
                <a:lnTo>
                  <a:pt x="640541" y="27110"/>
                </a:lnTo>
                <a:lnTo>
                  <a:pt x="639054" y="26428"/>
                </a:lnTo>
                <a:close/>
              </a:path>
              <a:path w="2639695" h="107950">
                <a:moveTo>
                  <a:pt x="1166949" y="26428"/>
                </a:moveTo>
                <a:lnTo>
                  <a:pt x="1055789" y="26428"/>
                </a:lnTo>
                <a:lnTo>
                  <a:pt x="1097045" y="29674"/>
                </a:lnTo>
                <a:lnTo>
                  <a:pt x="1129544" y="38309"/>
                </a:lnTo>
                <a:lnTo>
                  <a:pt x="1156423" y="50678"/>
                </a:lnTo>
                <a:lnTo>
                  <a:pt x="1207071" y="80608"/>
                </a:lnTo>
                <a:lnTo>
                  <a:pt x="1236884" y="94265"/>
                </a:lnTo>
                <a:lnTo>
                  <a:pt x="1273403" y="103998"/>
                </a:lnTo>
                <a:lnTo>
                  <a:pt x="1319771" y="107708"/>
                </a:lnTo>
                <a:lnTo>
                  <a:pt x="1366076" y="103998"/>
                </a:lnTo>
                <a:lnTo>
                  <a:pt x="1402570" y="94265"/>
                </a:lnTo>
                <a:lnTo>
                  <a:pt x="1430887" y="81292"/>
                </a:lnTo>
                <a:lnTo>
                  <a:pt x="1319771" y="81292"/>
                </a:lnTo>
                <a:lnTo>
                  <a:pt x="1278506" y="78045"/>
                </a:lnTo>
                <a:lnTo>
                  <a:pt x="1245987" y="69408"/>
                </a:lnTo>
                <a:lnTo>
                  <a:pt x="1219083" y="57043"/>
                </a:lnTo>
                <a:lnTo>
                  <a:pt x="1168437" y="27110"/>
                </a:lnTo>
                <a:lnTo>
                  <a:pt x="1166949" y="26428"/>
                </a:lnTo>
                <a:close/>
              </a:path>
              <a:path w="2639695" h="107950">
                <a:moveTo>
                  <a:pt x="1694858" y="26428"/>
                </a:moveTo>
                <a:lnTo>
                  <a:pt x="1583702" y="26428"/>
                </a:lnTo>
                <a:lnTo>
                  <a:pt x="1624937" y="29674"/>
                </a:lnTo>
                <a:lnTo>
                  <a:pt x="1657427" y="38309"/>
                </a:lnTo>
                <a:lnTo>
                  <a:pt x="1684309" y="50678"/>
                </a:lnTo>
                <a:lnTo>
                  <a:pt x="1734966" y="80608"/>
                </a:lnTo>
                <a:lnTo>
                  <a:pt x="1764784" y="94265"/>
                </a:lnTo>
                <a:lnTo>
                  <a:pt x="1801295" y="103998"/>
                </a:lnTo>
                <a:lnTo>
                  <a:pt x="1847621" y="107708"/>
                </a:lnTo>
                <a:lnTo>
                  <a:pt x="1893957" y="103998"/>
                </a:lnTo>
                <a:lnTo>
                  <a:pt x="1930466" y="94265"/>
                </a:lnTo>
                <a:lnTo>
                  <a:pt x="1958782" y="81292"/>
                </a:lnTo>
                <a:lnTo>
                  <a:pt x="1847621" y="81292"/>
                </a:lnTo>
                <a:lnTo>
                  <a:pt x="1806348" y="78045"/>
                </a:lnTo>
                <a:lnTo>
                  <a:pt x="1773851" y="69408"/>
                </a:lnTo>
                <a:lnTo>
                  <a:pt x="1746982" y="57043"/>
                </a:lnTo>
                <a:lnTo>
                  <a:pt x="1696345" y="27110"/>
                </a:lnTo>
                <a:lnTo>
                  <a:pt x="1694858" y="26428"/>
                </a:lnTo>
                <a:close/>
              </a:path>
              <a:path w="2639695" h="107950">
                <a:moveTo>
                  <a:pt x="2222744" y="26428"/>
                </a:moveTo>
                <a:lnTo>
                  <a:pt x="2111578" y="26428"/>
                </a:lnTo>
                <a:lnTo>
                  <a:pt x="2152834" y="29674"/>
                </a:lnTo>
                <a:lnTo>
                  <a:pt x="2185333" y="38309"/>
                </a:lnTo>
                <a:lnTo>
                  <a:pt x="2212212" y="50678"/>
                </a:lnTo>
                <a:lnTo>
                  <a:pt x="2262856" y="80608"/>
                </a:lnTo>
                <a:lnTo>
                  <a:pt x="2292669" y="94265"/>
                </a:lnTo>
                <a:lnTo>
                  <a:pt x="2329180" y="103998"/>
                </a:lnTo>
                <a:lnTo>
                  <a:pt x="2375522" y="107708"/>
                </a:lnTo>
                <a:lnTo>
                  <a:pt x="2421848" y="103998"/>
                </a:lnTo>
                <a:lnTo>
                  <a:pt x="2458354" y="94265"/>
                </a:lnTo>
                <a:lnTo>
                  <a:pt x="2486685" y="81292"/>
                </a:lnTo>
                <a:lnTo>
                  <a:pt x="2375522" y="81292"/>
                </a:lnTo>
                <a:lnTo>
                  <a:pt x="2334254" y="78045"/>
                </a:lnTo>
                <a:lnTo>
                  <a:pt x="2301762" y="69408"/>
                </a:lnTo>
                <a:lnTo>
                  <a:pt x="2274882" y="57043"/>
                </a:lnTo>
                <a:lnTo>
                  <a:pt x="2224231" y="27110"/>
                </a:lnTo>
                <a:lnTo>
                  <a:pt x="2222744" y="26428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3"/>
                </a:lnTo>
                <a:lnTo>
                  <a:pt x="337721" y="69408"/>
                </a:lnTo>
                <a:lnTo>
                  <a:pt x="305217" y="78045"/>
                </a:lnTo>
                <a:lnTo>
                  <a:pt x="263956" y="81292"/>
                </a:lnTo>
                <a:lnTo>
                  <a:pt x="375123" y="81292"/>
                </a:lnTo>
                <a:lnTo>
                  <a:pt x="376617" y="80608"/>
                </a:lnTo>
                <a:lnTo>
                  <a:pt x="427277" y="50678"/>
                </a:lnTo>
                <a:lnTo>
                  <a:pt x="454151" y="38309"/>
                </a:lnTo>
                <a:lnTo>
                  <a:pt x="486646" y="29674"/>
                </a:lnTo>
                <a:lnTo>
                  <a:pt x="527900" y="26428"/>
                </a:lnTo>
                <a:lnTo>
                  <a:pt x="639054" y="26428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3"/>
                </a:lnTo>
                <a:lnTo>
                  <a:pt x="865592" y="69408"/>
                </a:lnTo>
                <a:lnTo>
                  <a:pt x="833089" y="78045"/>
                </a:lnTo>
                <a:lnTo>
                  <a:pt x="791832" y="81292"/>
                </a:lnTo>
                <a:lnTo>
                  <a:pt x="903000" y="81292"/>
                </a:lnTo>
                <a:lnTo>
                  <a:pt x="904492" y="80608"/>
                </a:lnTo>
                <a:lnTo>
                  <a:pt x="955155" y="50678"/>
                </a:lnTo>
                <a:lnTo>
                  <a:pt x="982043" y="38309"/>
                </a:lnTo>
                <a:lnTo>
                  <a:pt x="1014537" y="29674"/>
                </a:lnTo>
                <a:lnTo>
                  <a:pt x="1055789" y="26428"/>
                </a:lnTo>
                <a:lnTo>
                  <a:pt x="1166949" y="26428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3"/>
                </a:lnTo>
                <a:lnTo>
                  <a:pt x="1393499" y="69408"/>
                </a:lnTo>
                <a:lnTo>
                  <a:pt x="1361018" y="78045"/>
                </a:lnTo>
                <a:lnTo>
                  <a:pt x="1319771" y="81292"/>
                </a:lnTo>
                <a:lnTo>
                  <a:pt x="1430887" y="81292"/>
                </a:lnTo>
                <a:lnTo>
                  <a:pt x="1432380" y="80608"/>
                </a:lnTo>
                <a:lnTo>
                  <a:pt x="1483040" y="50678"/>
                </a:lnTo>
                <a:lnTo>
                  <a:pt x="1509918" y="38309"/>
                </a:lnTo>
                <a:lnTo>
                  <a:pt x="1542422" y="29674"/>
                </a:lnTo>
                <a:lnTo>
                  <a:pt x="1583702" y="26428"/>
                </a:lnTo>
                <a:lnTo>
                  <a:pt x="1694858" y="26428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3"/>
                </a:lnTo>
                <a:lnTo>
                  <a:pt x="1921362" y="69408"/>
                </a:lnTo>
                <a:lnTo>
                  <a:pt x="1888872" y="78045"/>
                </a:lnTo>
                <a:lnTo>
                  <a:pt x="1847621" y="81292"/>
                </a:lnTo>
                <a:lnTo>
                  <a:pt x="1958782" y="81292"/>
                </a:lnTo>
                <a:lnTo>
                  <a:pt x="1960274" y="80608"/>
                </a:lnTo>
                <a:lnTo>
                  <a:pt x="2010928" y="50678"/>
                </a:lnTo>
                <a:lnTo>
                  <a:pt x="2037818" y="38309"/>
                </a:lnTo>
                <a:lnTo>
                  <a:pt x="2070320" y="29674"/>
                </a:lnTo>
                <a:lnTo>
                  <a:pt x="2111578" y="26428"/>
                </a:lnTo>
                <a:lnTo>
                  <a:pt x="2222744" y="26428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3"/>
                </a:lnTo>
                <a:lnTo>
                  <a:pt x="2449268" y="69408"/>
                </a:lnTo>
                <a:lnTo>
                  <a:pt x="2416774" y="78045"/>
                </a:lnTo>
                <a:lnTo>
                  <a:pt x="2375522" y="81292"/>
                </a:lnTo>
                <a:lnTo>
                  <a:pt x="2486685" y="81292"/>
                </a:lnTo>
                <a:lnTo>
                  <a:pt x="2488179" y="80608"/>
                </a:lnTo>
                <a:lnTo>
                  <a:pt x="2538857" y="50678"/>
                </a:lnTo>
                <a:lnTo>
                  <a:pt x="2565736" y="38309"/>
                </a:lnTo>
                <a:lnTo>
                  <a:pt x="2598235" y="29674"/>
                </a:lnTo>
                <a:lnTo>
                  <a:pt x="2639491" y="26428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997" y="5013893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3"/>
                </a:lnTo>
                <a:lnTo>
                  <a:pt x="73755" y="38300"/>
                </a:lnTo>
                <a:lnTo>
                  <a:pt x="100634" y="50665"/>
                </a:lnTo>
                <a:lnTo>
                  <a:pt x="151289" y="80598"/>
                </a:lnTo>
                <a:lnTo>
                  <a:pt x="181111" y="94262"/>
                </a:lnTo>
                <a:lnTo>
                  <a:pt x="217625" y="103997"/>
                </a:lnTo>
                <a:lnTo>
                  <a:pt x="263956" y="107708"/>
                </a:lnTo>
                <a:lnTo>
                  <a:pt x="310281" y="103997"/>
                </a:lnTo>
                <a:lnTo>
                  <a:pt x="346792" y="94262"/>
                </a:lnTo>
                <a:lnTo>
                  <a:pt x="375101" y="81292"/>
                </a:lnTo>
                <a:lnTo>
                  <a:pt x="263956" y="81292"/>
                </a:lnTo>
                <a:lnTo>
                  <a:pt x="222699" y="78046"/>
                </a:lnTo>
                <a:lnTo>
                  <a:pt x="190196" y="69413"/>
                </a:lnTo>
                <a:lnTo>
                  <a:pt x="163306" y="57048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26" y="26415"/>
                </a:moveTo>
                <a:lnTo>
                  <a:pt x="527900" y="26415"/>
                </a:lnTo>
                <a:lnTo>
                  <a:pt x="569146" y="29663"/>
                </a:lnTo>
                <a:lnTo>
                  <a:pt x="601637" y="38300"/>
                </a:lnTo>
                <a:lnTo>
                  <a:pt x="628517" y="50665"/>
                </a:lnTo>
                <a:lnTo>
                  <a:pt x="679170" y="80598"/>
                </a:lnTo>
                <a:lnTo>
                  <a:pt x="708985" y="94262"/>
                </a:lnTo>
                <a:lnTo>
                  <a:pt x="745499" y="103997"/>
                </a:lnTo>
                <a:lnTo>
                  <a:pt x="791832" y="107708"/>
                </a:lnTo>
                <a:lnTo>
                  <a:pt x="838175" y="103997"/>
                </a:lnTo>
                <a:lnTo>
                  <a:pt x="874687" y="94262"/>
                </a:lnTo>
                <a:lnTo>
                  <a:pt x="902977" y="81292"/>
                </a:lnTo>
                <a:lnTo>
                  <a:pt x="791832" y="81292"/>
                </a:lnTo>
                <a:lnTo>
                  <a:pt x="750596" y="78046"/>
                </a:lnTo>
                <a:lnTo>
                  <a:pt x="718105" y="69413"/>
                </a:lnTo>
                <a:lnTo>
                  <a:pt x="691219" y="57048"/>
                </a:lnTo>
                <a:lnTo>
                  <a:pt x="640541" y="27110"/>
                </a:lnTo>
                <a:lnTo>
                  <a:pt x="639026" y="26415"/>
                </a:lnTo>
                <a:close/>
              </a:path>
              <a:path w="2639695" h="107950">
                <a:moveTo>
                  <a:pt x="1166922" y="26415"/>
                </a:moveTo>
                <a:lnTo>
                  <a:pt x="1055789" y="26415"/>
                </a:lnTo>
                <a:lnTo>
                  <a:pt x="1097045" y="29663"/>
                </a:lnTo>
                <a:lnTo>
                  <a:pt x="1129544" y="38300"/>
                </a:lnTo>
                <a:lnTo>
                  <a:pt x="1156423" y="50665"/>
                </a:lnTo>
                <a:lnTo>
                  <a:pt x="1207071" y="80598"/>
                </a:lnTo>
                <a:lnTo>
                  <a:pt x="1236884" y="94262"/>
                </a:lnTo>
                <a:lnTo>
                  <a:pt x="1273403" y="103997"/>
                </a:lnTo>
                <a:lnTo>
                  <a:pt x="1319771" y="107708"/>
                </a:lnTo>
                <a:lnTo>
                  <a:pt x="1366076" y="103997"/>
                </a:lnTo>
                <a:lnTo>
                  <a:pt x="1402570" y="94262"/>
                </a:lnTo>
                <a:lnTo>
                  <a:pt x="1430864" y="81292"/>
                </a:lnTo>
                <a:lnTo>
                  <a:pt x="1319771" y="81292"/>
                </a:lnTo>
                <a:lnTo>
                  <a:pt x="1278506" y="78046"/>
                </a:lnTo>
                <a:lnTo>
                  <a:pt x="1245987" y="69413"/>
                </a:lnTo>
                <a:lnTo>
                  <a:pt x="1219083" y="57048"/>
                </a:lnTo>
                <a:lnTo>
                  <a:pt x="1168437" y="27110"/>
                </a:lnTo>
                <a:lnTo>
                  <a:pt x="1166922" y="26415"/>
                </a:lnTo>
                <a:close/>
              </a:path>
              <a:path w="2639695" h="107950">
                <a:moveTo>
                  <a:pt x="1694819" y="26415"/>
                </a:moveTo>
                <a:lnTo>
                  <a:pt x="1583702" y="26415"/>
                </a:lnTo>
                <a:lnTo>
                  <a:pt x="1624937" y="29663"/>
                </a:lnTo>
                <a:lnTo>
                  <a:pt x="1657427" y="38300"/>
                </a:lnTo>
                <a:lnTo>
                  <a:pt x="1684309" y="50665"/>
                </a:lnTo>
                <a:lnTo>
                  <a:pt x="1734966" y="80598"/>
                </a:lnTo>
                <a:lnTo>
                  <a:pt x="1764784" y="94262"/>
                </a:lnTo>
                <a:lnTo>
                  <a:pt x="1801295" y="103997"/>
                </a:lnTo>
                <a:lnTo>
                  <a:pt x="1847621" y="107708"/>
                </a:lnTo>
                <a:lnTo>
                  <a:pt x="1893957" y="103997"/>
                </a:lnTo>
                <a:lnTo>
                  <a:pt x="1930466" y="94262"/>
                </a:lnTo>
                <a:lnTo>
                  <a:pt x="1958759" y="81292"/>
                </a:lnTo>
                <a:lnTo>
                  <a:pt x="1847621" y="81292"/>
                </a:lnTo>
                <a:lnTo>
                  <a:pt x="1806347" y="78046"/>
                </a:lnTo>
                <a:lnTo>
                  <a:pt x="1773848" y="69413"/>
                </a:lnTo>
                <a:lnTo>
                  <a:pt x="1746972" y="57048"/>
                </a:lnTo>
                <a:lnTo>
                  <a:pt x="1696333" y="27110"/>
                </a:lnTo>
                <a:lnTo>
                  <a:pt x="1694819" y="26415"/>
                </a:lnTo>
                <a:close/>
              </a:path>
              <a:path w="2639695" h="107950">
                <a:moveTo>
                  <a:pt x="2222716" y="26415"/>
                </a:moveTo>
                <a:lnTo>
                  <a:pt x="2111578" y="26415"/>
                </a:lnTo>
                <a:lnTo>
                  <a:pt x="2152834" y="29663"/>
                </a:lnTo>
                <a:lnTo>
                  <a:pt x="2185333" y="38300"/>
                </a:lnTo>
                <a:lnTo>
                  <a:pt x="2212212" y="50665"/>
                </a:lnTo>
                <a:lnTo>
                  <a:pt x="2262856" y="80598"/>
                </a:lnTo>
                <a:lnTo>
                  <a:pt x="2292669" y="94262"/>
                </a:lnTo>
                <a:lnTo>
                  <a:pt x="2329180" y="103997"/>
                </a:lnTo>
                <a:lnTo>
                  <a:pt x="2375522" y="107708"/>
                </a:lnTo>
                <a:lnTo>
                  <a:pt x="2421848" y="103997"/>
                </a:lnTo>
                <a:lnTo>
                  <a:pt x="2458354" y="94262"/>
                </a:lnTo>
                <a:lnTo>
                  <a:pt x="2486663" y="81292"/>
                </a:lnTo>
                <a:lnTo>
                  <a:pt x="2375522" y="81292"/>
                </a:lnTo>
                <a:lnTo>
                  <a:pt x="2334254" y="78046"/>
                </a:lnTo>
                <a:lnTo>
                  <a:pt x="2301762" y="69413"/>
                </a:lnTo>
                <a:lnTo>
                  <a:pt x="2274882" y="57048"/>
                </a:lnTo>
                <a:lnTo>
                  <a:pt x="2224231" y="27110"/>
                </a:lnTo>
                <a:lnTo>
                  <a:pt x="2222716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0" y="3710"/>
                </a:lnTo>
                <a:lnTo>
                  <a:pt x="445058" y="13447"/>
                </a:lnTo>
                <a:lnTo>
                  <a:pt x="415234" y="27115"/>
                </a:lnTo>
                <a:lnTo>
                  <a:pt x="364589" y="57053"/>
                </a:lnTo>
                <a:lnTo>
                  <a:pt x="337715" y="69415"/>
                </a:lnTo>
                <a:lnTo>
                  <a:pt x="305214" y="78047"/>
                </a:lnTo>
                <a:lnTo>
                  <a:pt x="263956" y="81292"/>
                </a:lnTo>
                <a:lnTo>
                  <a:pt x="375101" y="81292"/>
                </a:lnTo>
                <a:lnTo>
                  <a:pt x="376617" y="80598"/>
                </a:lnTo>
                <a:lnTo>
                  <a:pt x="427277" y="50665"/>
                </a:lnTo>
                <a:lnTo>
                  <a:pt x="454151" y="38300"/>
                </a:lnTo>
                <a:lnTo>
                  <a:pt x="486646" y="29663"/>
                </a:lnTo>
                <a:lnTo>
                  <a:pt x="527900" y="26415"/>
                </a:lnTo>
                <a:lnTo>
                  <a:pt x="639026" y="26415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2" y="3710"/>
                </a:lnTo>
                <a:lnTo>
                  <a:pt x="972959" y="13447"/>
                </a:lnTo>
                <a:lnTo>
                  <a:pt x="943144" y="27115"/>
                </a:lnTo>
                <a:lnTo>
                  <a:pt x="892470" y="57053"/>
                </a:lnTo>
                <a:lnTo>
                  <a:pt x="865586" y="69415"/>
                </a:lnTo>
                <a:lnTo>
                  <a:pt x="833087" y="78047"/>
                </a:lnTo>
                <a:lnTo>
                  <a:pt x="791832" y="81292"/>
                </a:lnTo>
                <a:lnTo>
                  <a:pt x="902977" y="81292"/>
                </a:lnTo>
                <a:lnTo>
                  <a:pt x="904492" y="80598"/>
                </a:lnTo>
                <a:lnTo>
                  <a:pt x="955155" y="50665"/>
                </a:lnTo>
                <a:lnTo>
                  <a:pt x="982043" y="38300"/>
                </a:lnTo>
                <a:lnTo>
                  <a:pt x="1014537" y="29663"/>
                </a:lnTo>
                <a:lnTo>
                  <a:pt x="1055789" y="26415"/>
                </a:lnTo>
                <a:lnTo>
                  <a:pt x="1166922" y="26415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0"/>
                </a:lnTo>
                <a:lnTo>
                  <a:pt x="1500825" y="13447"/>
                </a:lnTo>
                <a:lnTo>
                  <a:pt x="1471011" y="27115"/>
                </a:lnTo>
                <a:lnTo>
                  <a:pt x="1420356" y="57053"/>
                </a:lnTo>
                <a:lnTo>
                  <a:pt x="1393493" y="69415"/>
                </a:lnTo>
                <a:lnTo>
                  <a:pt x="1361016" y="78047"/>
                </a:lnTo>
                <a:lnTo>
                  <a:pt x="1319771" y="81292"/>
                </a:lnTo>
                <a:lnTo>
                  <a:pt x="1430864" y="81292"/>
                </a:lnTo>
                <a:lnTo>
                  <a:pt x="1432380" y="80598"/>
                </a:lnTo>
                <a:lnTo>
                  <a:pt x="1483040" y="50665"/>
                </a:lnTo>
                <a:lnTo>
                  <a:pt x="1509918" y="38300"/>
                </a:lnTo>
                <a:lnTo>
                  <a:pt x="1542422" y="29663"/>
                </a:lnTo>
                <a:lnTo>
                  <a:pt x="1583702" y="26415"/>
                </a:lnTo>
                <a:lnTo>
                  <a:pt x="1694819" y="26415"/>
                </a:lnTo>
                <a:lnTo>
                  <a:pt x="1666532" y="13446"/>
                </a:lnTo>
                <a:lnTo>
                  <a:pt x="1630032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0"/>
                </a:lnTo>
                <a:lnTo>
                  <a:pt x="2028715" y="13447"/>
                </a:lnTo>
                <a:lnTo>
                  <a:pt x="1998896" y="27115"/>
                </a:lnTo>
                <a:lnTo>
                  <a:pt x="1948227" y="57053"/>
                </a:lnTo>
                <a:lnTo>
                  <a:pt x="1921356" y="69415"/>
                </a:lnTo>
                <a:lnTo>
                  <a:pt x="1888870" y="78047"/>
                </a:lnTo>
                <a:lnTo>
                  <a:pt x="1847621" y="81292"/>
                </a:lnTo>
                <a:lnTo>
                  <a:pt x="1958759" y="81292"/>
                </a:lnTo>
                <a:lnTo>
                  <a:pt x="1960274" y="80598"/>
                </a:lnTo>
                <a:lnTo>
                  <a:pt x="2010928" y="50665"/>
                </a:lnTo>
                <a:lnTo>
                  <a:pt x="2037818" y="38300"/>
                </a:lnTo>
                <a:lnTo>
                  <a:pt x="2070320" y="29663"/>
                </a:lnTo>
                <a:lnTo>
                  <a:pt x="2111578" y="26415"/>
                </a:lnTo>
                <a:lnTo>
                  <a:pt x="2222716" y="26415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0" y="13447"/>
                </a:lnTo>
                <a:lnTo>
                  <a:pt x="2526827" y="27115"/>
                </a:lnTo>
                <a:lnTo>
                  <a:pt x="2476144" y="57053"/>
                </a:lnTo>
                <a:lnTo>
                  <a:pt x="2449262" y="69415"/>
                </a:lnTo>
                <a:lnTo>
                  <a:pt x="2416771" y="78047"/>
                </a:lnTo>
                <a:lnTo>
                  <a:pt x="2375522" y="81292"/>
                </a:lnTo>
                <a:lnTo>
                  <a:pt x="2486663" y="81292"/>
                </a:lnTo>
                <a:lnTo>
                  <a:pt x="2488179" y="80598"/>
                </a:lnTo>
                <a:lnTo>
                  <a:pt x="2538857" y="50665"/>
                </a:lnTo>
                <a:lnTo>
                  <a:pt x="2565736" y="38300"/>
                </a:lnTo>
                <a:lnTo>
                  <a:pt x="2598235" y="29663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997" y="5095180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5"/>
                </a:lnTo>
                <a:lnTo>
                  <a:pt x="73755" y="38307"/>
                </a:lnTo>
                <a:lnTo>
                  <a:pt x="100634" y="50681"/>
                </a:lnTo>
                <a:lnTo>
                  <a:pt x="132309" y="69419"/>
                </a:lnTo>
                <a:lnTo>
                  <a:pt x="151289" y="80618"/>
                </a:lnTo>
                <a:lnTo>
                  <a:pt x="181111" y="94283"/>
                </a:lnTo>
                <a:lnTo>
                  <a:pt x="217625" y="104021"/>
                </a:lnTo>
                <a:lnTo>
                  <a:pt x="263956" y="107734"/>
                </a:lnTo>
                <a:lnTo>
                  <a:pt x="310281" y="104021"/>
                </a:lnTo>
                <a:lnTo>
                  <a:pt x="346796" y="94281"/>
                </a:lnTo>
                <a:lnTo>
                  <a:pt x="375145" y="81292"/>
                </a:lnTo>
                <a:lnTo>
                  <a:pt x="263956" y="81292"/>
                </a:lnTo>
                <a:lnTo>
                  <a:pt x="222699" y="78048"/>
                </a:lnTo>
                <a:lnTo>
                  <a:pt x="190196" y="69418"/>
                </a:lnTo>
                <a:lnTo>
                  <a:pt x="163306" y="57053"/>
                </a:lnTo>
                <a:lnTo>
                  <a:pt x="112651" y="27115"/>
                </a:lnTo>
                <a:lnTo>
                  <a:pt x="82840" y="13450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14" y="26415"/>
                </a:moveTo>
                <a:lnTo>
                  <a:pt x="527900" y="26415"/>
                </a:lnTo>
                <a:lnTo>
                  <a:pt x="569146" y="29665"/>
                </a:lnTo>
                <a:lnTo>
                  <a:pt x="601637" y="38307"/>
                </a:lnTo>
                <a:lnTo>
                  <a:pt x="628517" y="50681"/>
                </a:lnTo>
                <a:lnTo>
                  <a:pt x="679170" y="80618"/>
                </a:lnTo>
                <a:lnTo>
                  <a:pt x="708985" y="94283"/>
                </a:lnTo>
                <a:lnTo>
                  <a:pt x="745499" y="104021"/>
                </a:lnTo>
                <a:lnTo>
                  <a:pt x="791832" y="107734"/>
                </a:lnTo>
                <a:lnTo>
                  <a:pt x="838175" y="104021"/>
                </a:lnTo>
                <a:lnTo>
                  <a:pt x="874687" y="94281"/>
                </a:lnTo>
                <a:lnTo>
                  <a:pt x="903010" y="81292"/>
                </a:lnTo>
                <a:lnTo>
                  <a:pt x="791832" y="81292"/>
                </a:lnTo>
                <a:lnTo>
                  <a:pt x="750596" y="78048"/>
                </a:lnTo>
                <a:lnTo>
                  <a:pt x="718105" y="69418"/>
                </a:lnTo>
                <a:lnTo>
                  <a:pt x="691219" y="57053"/>
                </a:lnTo>
                <a:lnTo>
                  <a:pt x="640541" y="27115"/>
                </a:lnTo>
                <a:lnTo>
                  <a:pt x="639014" y="26415"/>
                </a:lnTo>
                <a:close/>
              </a:path>
              <a:path w="2639695" h="107950">
                <a:moveTo>
                  <a:pt x="1166910" y="26415"/>
                </a:moveTo>
                <a:lnTo>
                  <a:pt x="1055789" y="26415"/>
                </a:lnTo>
                <a:lnTo>
                  <a:pt x="1097045" y="29665"/>
                </a:lnTo>
                <a:lnTo>
                  <a:pt x="1129544" y="38307"/>
                </a:lnTo>
                <a:lnTo>
                  <a:pt x="1156423" y="50681"/>
                </a:lnTo>
                <a:lnTo>
                  <a:pt x="1207071" y="80618"/>
                </a:lnTo>
                <a:lnTo>
                  <a:pt x="1236884" y="94283"/>
                </a:lnTo>
                <a:lnTo>
                  <a:pt x="1273403" y="104021"/>
                </a:lnTo>
                <a:lnTo>
                  <a:pt x="1319771" y="107734"/>
                </a:lnTo>
                <a:lnTo>
                  <a:pt x="1366077" y="104021"/>
                </a:lnTo>
                <a:lnTo>
                  <a:pt x="1402574" y="94281"/>
                </a:lnTo>
                <a:lnTo>
                  <a:pt x="1430908" y="81292"/>
                </a:lnTo>
                <a:lnTo>
                  <a:pt x="1319771" y="81292"/>
                </a:lnTo>
                <a:lnTo>
                  <a:pt x="1278506" y="78048"/>
                </a:lnTo>
                <a:lnTo>
                  <a:pt x="1245987" y="69418"/>
                </a:lnTo>
                <a:lnTo>
                  <a:pt x="1219083" y="57053"/>
                </a:lnTo>
                <a:lnTo>
                  <a:pt x="1168437" y="27115"/>
                </a:lnTo>
                <a:lnTo>
                  <a:pt x="1166910" y="26415"/>
                </a:lnTo>
                <a:close/>
              </a:path>
              <a:path w="2639695" h="107950">
                <a:moveTo>
                  <a:pt x="1694807" y="26415"/>
                </a:moveTo>
                <a:lnTo>
                  <a:pt x="1583702" y="26415"/>
                </a:lnTo>
                <a:lnTo>
                  <a:pt x="1624937" y="29665"/>
                </a:lnTo>
                <a:lnTo>
                  <a:pt x="1657427" y="38307"/>
                </a:lnTo>
                <a:lnTo>
                  <a:pt x="1684309" y="50681"/>
                </a:lnTo>
                <a:lnTo>
                  <a:pt x="1734966" y="80618"/>
                </a:lnTo>
                <a:lnTo>
                  <a:pt x="1764784" y="94283"/>
                </a:lnTo>
                <a:lnTo>
                  <a:pt x="1801295" y="104021"/>
                </a:lnTo>
                <a:lnTo>
                  <a:pt x="1847621" y="107734"/>
                </a:lnTo>
                <a:lnTo>
                  <a:pt x="1893958" y="104021"/>
                </a:lnTo>
                <a:lnTo>
                  <a:pt x="1930470" y="94281"/>
                </a:lnTo>
                <a:lnTo>
                  <a:pt x="1958803" y="81292"/>
                </a:lnTo>
                <a:lnTo>
                  <a:pt x="1847621" y="81292"/>
                </a:lnTo>
                <a:lnTo>
                  <a:pt x="1806347" y="78048"/>
                </a:lnTo>
                <a:lnTo>
                  <a:pt x="1773848" y="69418"/>
                </a:lnTo>
                <a:lnTo>
                  <a:pt x="1746972" y="57053"/>
                </a:lnTo>
                <a:lnTo>
                  <a:pt x="1696333" y="27115"/>
                </a:lnTo>
                <a:lnTo>
                  <a:pt x="1694807" y="26415"/>
                </a:lnTo>
                <a:close/>
              </a:path>
              <a:path w="2639695" h="107950">
                <a:moveTo>
                  <a:pt x="2222705" y="26415"/>
                </a:moveTo>
                <a:lnTo>
                  <a:pt x="2111578" y="26415"/>
                </a:lnTo>
                <a:lnTo>
                  <a:pt x="2152834" y="29665"/>
                </a:lnTo>
                <a:lnTo>
                  <a:pt x="2185333" y="38307"/>
                </a:lnTo>
                <a:lnTo>
                  <a:pt x="2212212" y="50681"/>
                </a:lnTo>
                <a:lnTo>
                  <a:pt x="2262856" y="80618"/>
                </a:lnTo>
                <a:lnTo>
                  <a:pt x="2292669" y="94283"/>
                </a:lnTo>
                <a:lnTo>
                  <a:pt x="2329180" y="104021"/>
                </a:lnTo>
                <a:lnTo>
                  <a:pt x="2375522" y="107734"/>
                </a:lnTo>
                <a:lnTo>
                  <a:pt x="2421849" y="104021"/>
                </a:lnTo>
                <a:lnTo>
                  <a:pt x="2458358" y="94281"/>
                </a:lnTo>
                <a:lnTo>
                  <a:pt x="2486707" y="81292"/>
                </a:lnTo>
                <a:lnTo>
                  <a:pt x="2375522" y="81292"/>
                </a:lnTo>
                <a:lnTo>
                  <a:pt x="2334254" y="78048"/>
                </a:lnTo>
                <a:lnTo>
                  <a:pt x="2301762" y="69418"/>
                </a:lnTo>
                <a:lnTo>
                  <a:pt x="2274882" y="57053"/>
                </a:lnTo>
                <a:lnTo>
                  <a:pt x="2224231" y="27115"/>
                </a:lnTo>
                <a:lnTo>
                  <a:pt x="2222705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0" y="3712"/>
                </a:lnTo>
                <a:lnTo>
                  <a:pt x="415234" y="27121"/>
                </a:lnTo>
                <a:lnTo>
                  <a:pt x="364589" y="57059"/>
                </a:lnTo>
                <a:lnTo>
                  <a:pt x="337715" y="69419"/>
                </a:lnTo>
                <a:lnTo>
                  <a:pt x="305214" y="78048"/>
                </a:lnTo>
                <a:lnTo>
                  <a:pt x="263956" y="81292"/>
                </a:lnTo>
                <a:lnTo>
                  <a:pt x="375145" y="81292"/>
                </a:lnTo>
                <a:lnTo>
                  <a:pt x="376626" y="80612"/>
                </a:lnTo>
                <a:lnTo>
                  <a:pt x="427289" y="50676"/>
                </a:lnTo>
                <a:lnTo>
                  <a:pt x="454157" y="38306"/>
                </a:lnTo>
                <a:lnTo>
                  <a:pt x="486648" y="29665"/>
                </a:lnTo>
                <a:lnTo>
                  <a:pt x="527900" y="26415"/>
                </a:lnTo>
                <a:lnTo>
                  <a:pt x="639014" y="26415"/>
                </a:lnTo>
                <a:lnTo>
                  <a:pt x="610728" y="13450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2" y="3712"/>
                </a:lnTo>
                <a:lnTo>
                  <a:pt x="972959" y="13452"/>
                </a:lnTo>
                <a:lnTo>
                  <a:pt x="943144" y="27121"/>
                </a:lnTo>
                <a:lnTo>
                  <a:pt x="892470" y="57059"/>
                </a:lnTo>
                <a:lnTo>
                  <a:pt x="865586" y="69419"/>
                </a:lnTo>
                <a:lnTo>
                  <a:pt x="833087" y="78048"/>
                </a:lnTo>
                <a:lnTo>
                  <a:pt x="791832" y="81292"/>
                </a:lnTo>
                <a:lnTo>
                  <a:pt x="903010" y="81292"/>
                </a:lnTo>
                <a:lnTo>
                  <a:pt x="904492" y="80612"/>
                </a:lnTo>
                <a:lnTo>
                  <a:pt x="955155" y="50676"/>
                </a:lnTo>
                <a:lnTo>
                  <a:pt x="982043" y="38306"/>
                </a:lnTo>
                <a:lnTo>
                  <a:pt x="1014537" y="29665"/>
                </a:lnTo>
                <a:lnTo>
                  <a:pt x="1055789" y="26415"/>
                </a:lnTo>
                <a:lnTo>
                  <a:pt x="1166910" y="26415"/>
                </a:lnTo>
                <a:lnTo>
                  <a:pt x="1138632" y="13450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2"/>
                </a:lnTo>
                <a:lnTo>
                  <a:pt x="1500825" y="13452"/>
                </a:lnTo>
                <a:lnTo>
                  <a:pt x="1471011" y="27121"/>
                </a:lnTo>
                <a:lnTo>
                  <a:pt x="1420356" y="57059"/>
                </a:lnTo>
                <a:lnTo>
                  <a:pt x="1393493" y="69419"/>
                </a:lnTo>
                <a:lnTo>
                  <a:pt x="1361016" y="78048"/>
                </a:lnTo>
                <a:lnTo>
                  <a:pt x="1319771" y="81292"/>
                </a:lnTo>
                <a:lnTo>
                  <a:pt x="1430908" y="81292"/>
                </a:lnTo>
                <a:lnTo>
                  <a:pt x="1432389" y="80612"/>
                </a:lnTo>
                <a:lnTo>
                  <a:pt x="1483051" y="50676"/>
                </a:lnTo>
                <a:lnTo>
                  <a:pt x="1509924" y="38306"/>
                </a:lnTo>
                <a:lnTo>
                  <a:pt x="1542424" y="29665"/>
                </a:lnTo>
                <a:lnTo>
                  <a:pt x="1583702" y="26415"/>
                </a:lnTo>
                <a:lnTo>
                  <a:pt x="1694807" y="26415"/>
                </a:lnTo>
                <a:lnTo>
                  <a:pt x="1666532" y="13450"/>
                </a:lnTo>
                <a:lnTo>
                  <a:pt x="1630032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2"/>
                </a:lnTo>
                <a:lnTo>
                  <a:pt x="2028715" y="13452"/>
                </a:lnTo>
                <a:lnTo>
                  <a:pt x="1998896" y="27121"/>
                </a:lnTo>
                <a:lnTo>
                  <a:pt x="1948227" y="57059"/>
                </a:lnTo>
                <a:lnTo>
                  <a:pt x="1921356" y="69419"/>
                </a:lnTo>
                <a:lnTo>
                  <a:pt x="1888870" y="78048"/>
                </a:lnTo>
                <a:lnTo>
                  <a:pt x="1847621" y="81292"/>
                </a:lnTo>
                <a:lnTo>
                  <a:pt x="1958803" y="81292"/>
                </a:lnTo>
                <a:lnTo>
                  <a:pt x="1960283" y="80612"/>
                </a:lnTo>
                <a:lnTo>
                  <a:pt x="2010939" y="50676"/>
                </a:lnTo>
                <a:lnTo>
                  <a:pt x="2037824" y="38306"/>
                </a:lnTo>
                <a:lnTo>
                  <a:pt x="2070323" y="29665"/>
                </a:lnTo>
                <a:lnTo>
                  <a:pt x="2111578" y="26415"/>
                </a:lnTo>
                <a:lnTo>
                  <a:pt x="2222705" y="26415"/>
                </a:lnTo>
                <a:lnTo>
                  <a:pt x="2194426" y="13450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2"/>
                </a:lnTo>
                <a:lnTo>
                  <a:pt x="2556650" y="13452"/>
                </a:lnTo>
                <a:lnTo>
                  <a:pt x="2526827" y="27121"/>
                </a:lnTo>
                <a:lnTo>
                  <a:pt x="2476144" y="57059"/>
                </a:lnTo>
                <a:lnTo>
                  <a:pt x="2449262" y="69419"/>
                </a:lnTo>
                <a:lnTo>
                  <a:pt x="2416771" y="78048"/>
                </a:lnTo>
                <a:lnTo>
                  <a:pt x="2375522" y="81292"/>
                </a:lnTo>
                <a:lnTo>
                  <a:pt x="2486707" y="81292"/>
                </a:lnTo>
                <a:lnTo>
                  <a:pt x="2488188" y="80612"/>
                </a:lnTo>
                <a:lnTo>
                  <a:pt x="2507178" y="69418"/>
                </a:lnTo>
                <a:lnTo>
                  <a:pt x="2538869" y="50676"/>
                </a:lnTo>
                <a:lnTo>
                  <a:pt x="2565742" y="38306"/>
                </a:lnTo>
                <a:lnTo>
                  <a:pt x="2598237" y="29665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997" y="5176478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41"/>
                </a:lnTo>
                <a:lnTo>
                  <a:pt x="41256" y="29685"/>
                </a:lnTo>
                <a:lnTo>
                  <a:pt x="73755" y="38314"/>
                </a:lnTo>
                <a:lnTo>
                  <a:pt x="100634" y="50674"/>
                </a:lnTo>
                <a:lnTo>
                  <a:pt x="151289" y="80612"/>
                </a:lnTo>
                <a:lnTo>
                  <a:pt x="181111" y="94281"/>
                </a:lnTo>
                <a:lnTo>
                  <a:pt x="217625" y="104021"/>
                </a:lnTo>
                <a:lnTo>
                  <a:pt x="263956" y="107734"/>
                </a:lnTo>
                <a:lnTo>
                  <a:pt x="310281" y="104021"/>
                </a:lnTo>
                <a:lnTo>
                  <a:pt x="346792" y="94281"/>
                </a:lnTo>
                <a:lnTo>
                  <a:pt x="375133" y="81292"/>
                </a:lnTo>
                <a:lnTo>
                  <a:pt x="263956" y="81292"/>
                </a:lnTo>
                <a:lnTo>
                  <a:pt x="222699" y="78046"/>
                </a:lnTo>
                <a:lnTo>
                  <a:pt x="190196" y="69413"/>
                </a:lnTo>
                <a:lnTo>
                  <a:pt x="163306" y="57048"/>
                </a:lnTo>
                <a:lnTo>
                  <a:pt x="112651" y="27115"/>
                </a:lnTo>
                <a:lnTo>
                  <a:pt x="82840" y="13450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70" y="26441"/>
                </a:moveTo>
                <a:lnTo>
                  <a:pt x="527900" y="26441"/>
                </a:lnTo>
                <a:lnTo>
                  <a:pt x="569146" y="29685"/>
                </a:lnTo>
                <a:lnTo>
                  <a:pt x="601637" y="38314"/>
                </a:lnTo>
                <a:lnTo>
                  <a:pt x="628517" y="50674"/>
                </a:lnTo>
                <a:lnTo>
                  <a:pt x="679170" y="80612"/>
                </a:lnTo>
                <a:lnTo>
                  <a:pt x="708985" y="94281"/>
                </a:lnTo>
                <a:lnTo>
                  <a:pt x="745499" y="104021"/>
                </a:lnTo>
                <a:lnTo>
                  <a:pt x="791832" y="107734"/>
                </a:lnTo>
                <a:lnTo>
                  <a:pt x="838175" y="104021"/>
                </a:lnTo>
                <a:lnTo>
                  <a:pt x="874687" y="94281"/>
                </a:lnTo>
                <a:lnTo>
                  <a:pt x="903010" y="81292"/>
                </a:lnTo>
                <a:lnTo>
                  <a:pt x="791832" y="81292"/>
                </a:lnTo>
                <a:lnTo>
                  <a:pt x="750596" y="78046"/>
                </a:lnTo>
                <a:lnTo>
                  <a:pt x="718105" y="69413"/>
                </a:lnTo>
                <a:lnTo>
                  <a:pt x="691219" y="57048"/>
                </a:lnTo>
                <a:lnTo>
                  <a:pt x="640541" y="27115"/>
                </a:lnTo>
                <a:lnTo>
                  <a:pt x="639070" y="26441"/>
                </a:lnTo>
                <a:close/>
              </a:path>
              <a:path w="2639695" h="107950">
                <a:moveTo>
                  <a:pt x="1166966" y="26441"/>
                </a:moveTo>
                <a:lnTo>
                  <a:pt x="1055789" y="26441"/>
                </a:lnTo>
                <a:lnTo>
                  <a:pt x="1097045" y="29685"/>
                </a:lnTo>
                <a:lnTo>
                  <a:pt x="1129544" y="38314"/>
                </a:lnTo>
                <a:lnTo>
                  <a:pt x="1156423" y="50674"/>
                </a:lnTo>
                <a:lnTo>
                  <a:pt x="1207071" y="80612"/>
                </a:lnTo>
                <a:lnTo>
                  <a:pt x="1236884" y="94281"/>
                </a:lnTo>
                <a:lnTo>
                  <a:pt x="1273403" y="104021"/>
                </a:lnTo>
                <a:lnTo>
                  <a:pt x="1319771" y="107734"/>
                </a:lnTo>
                <a:lnTo>
                  <a:pt x="1366076" y="104021"/>
                </a:lnTo>
                <a:lnTo>
                  <a:pt x="1402570" y="94281"/>
                </a:lnTo>
                <a:lnTo>
                  <a:pt x="1430897" y="81292"/>
                </a:lnTo>
                <a:lnTo>
                  <a:pt x="1319771" y="81292"/>
                </a:lnTo>
                <a:lnTo>
                  <a:pt x="1278506" y="78046"/>
                </a:lnTo>
                <a:lnTo>
                  <a:pt x="1245987" y="69413"/>
                </a:lnTo>
                <a:lnTo>
                  <a:pt x="1219083" y="57048"/>
                </a:lnTo>
                <a:lnTo>
                  <a:pt x="1168437" y="27115"/>
                </a:lnTo>
                <a:lnTo>
                  <a:pt x="1166966" y="26441"/>
                </a:lnTo>
                <a:close/>
              </a:path>
              <a:path w="2639695" h="107950">
                <a:moveTo>
                  <a:pt x="1694874" y="26441"/>
                </a:moveTo>
                <a:lnTo>
                  <a:pt x="1583702" y="26441"/>
                </a:lnTo>
                <a:lnTo>
                  <a:pt x="1624937" y="29685"/>
                </a:lnTo>
                <a:lnTo>
                  <a:pt x="1657427" y="38314"/>
                </a:lnTo>
                <a:lnTo>
                  <a:pt x="1684309" y="50674"/>
                </a:lnTo>
                <a:lnTo>
                  <a:pt x="1734966" y="80612"/>
                </a:lnTo>
                <a:lnTo>
                  <a:pt x="1764784" y="94281"/>
                </a:lnTo>
                <a:lnTo>
                  <a:pt x="1801295" y="104021"/>
                </a:lnTo>
                <a:lnTo>
                  <a:pt x="1847621" y="107734"/>
                </a:lnTo>
                <a:lnTo>
                  <a:pt x="1893957" y="104021"/>
                </a:lnTo>
                <a:lnTo>
                  <a:pt x="1930466" y="94281"/>
                </a:lnTo>
                <a:lnTo>
                  <a:pt x="1958792" y="81292"/>
                </a:lnTo>
                <a:lnTo>
                  <a:pt x="1847621" y="81292"/>
                </a:lnTo>
                <a:lnTo>
                  <a:pt x="1806348" y="78046"/>
                </a:lnTo>
                <a:lnTo>
                  <a:pt x="1773851" y="69413"/>
                </a:lnTo>
                <a:lnTo>
                  <a:pt x="1746982" y="57048"/>
                </a:lnTo>
                <a:lnTo>
                  <a:pt x="1696345" y="27115"/>
                </a:lnTo>
                <a:lnTo>
                  <a:pt x="1694874" y="26441"/>
                </a:lnTo>
                <a:close/>
              </a:path>
              <a:path w="2639695" h="107950">
                <a:moveTo>
                  <a:pt x="2222760" y="26441"/>
                </a:moveTo>
                <a:lnTo>
                  <a:pt x="2111578" y="26441"/>
                </a:lnTo>
                <a:lnTo>
                  <a:pt x="2152834" y="29685"/>
                </a:lnTo>
                <a:lnTo>
                  <a:pt x="2185333" y="38314"/>
                </a:lnTo>
                <a:lnTo>
                  <a:pt x="2212212" y="50674"/>
                </a:lnTo>
                <a:lnTo>
                  <a:pt x="2262856" y="80612"/>
                </a:lnTo>
                <a:lnTo>
                  <a:pt x="2292669" y="94281"/>
                </a:lnTo>
                <a:lnTo>
                  <a:pt x="2329180" y="104021"/>
                </a:lnTo>
                <a:lnTo>
                  <a:pt x="2375522" y="107734"/>
                </a:lnTo>
                <a:lnTo>
                  <a:pt x="2421848" y="104021"/>
                </a:lnTo>
                <a:lnTo>
                  <a:pt x="2458354" y="94281"/>
                </a:lnTo>
                <a:lnTo>
                  <a:pt x="2486695" y="81292"/>
                </a:lnTo>
                <a:lnTo>
                  <a:pt x="2375522" y="81292"/>
                </a:lnTo>
                <a:lnTo>
                  <a:pt x="2334254" y="78046"/>
                </a:lnTo>
                <a:lnTo>
                  <a:pt x="2301762" y="69413"/>
                </a:lnTo>
                <a:lnTo>
                  <a:pt x="2274882" y="57048"/>
                </a:lnTo>
                <a:lnTo>
                  <a:pt x="2224231" y="27115"/>
                </a:lnTo>
                <a:lnTo>
                  <a:pt x="2222760" y="26441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2"/>
                </a:lnTo>
                <a:lnTo>
                  <a:pt x="445061" y="13450"/>
                </a:lnTo>
                <a:lnTo>
                  <a:pt x="415243" y="27115"/>
                </a:lnTo>
                <a:lnTo>
                  <a:pt x="364601" y="57048"/>
                </a:lnTo>
                <a:lnTo>
                  <a:pt x="337721" y="69413"/>
                </a:lnTo>
                <a:lnTo>
                  <a:pt x="305217" y="78046"/>
                </a:lnTo>
                <a:lnTo>
                  <a:pt x="263956" y="81292"/>
                </a:lnTo>
                <a:lnTo>
                  <a:pt x="375133" y="81292"/>
                </a:lnTo>
                <a:lnTo>
                  <a:pt x="376617" y="80612"/>
                </a:lnTo>
                <a:lnTo>
                  <a:pt x="427277" y="50674"/>
                </a:lnTo>
                <a:lnTo>
                  <a:pt x="454151" y="38314"/>
                </a:lnTo>
                <a:lnTo>
                  <a:pt x="486646" y="29685"/>
                </a:lnTo>
                <a:lnTo>
                  <a:pt x="527900" y="26441"/>
                </a:lnTo>
                <a:lnTo>
                  <a:pt x="639070" y="26441"/>
                </a:lnTo>
                <a:lnTo>
                  <a:pt x="610728" y="13450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2"/>
                </a:lnTo>
                <a:lnTo>
                  <a:pt x="972962" y="13450"/>
                </a:lnTo>
                <a:lnTo>
                  <a:pt x="943153" y="27115"/>
                </a:lnTo>
                <a:lnTo>
                  <a:pt x="892482" y="57048"/>
                </a:lnTo>
                <a:lnTo>
                  <a:pt x="865592" y="69413"/>
                </a:lnTo>
                <a:lnTo>
                  <a:pt x="833089" y="78046"/>
                </a:lnTo>
                <a:lnTo>
                  <a:pt x="791832" y="81292"/>
                </a:lnTo>
                <a:lnTo>
                  <a:pt x="903010" y="81292"/>
                </a:lnTo>
                <a:lnTo>
                  <a:pt x="904492" y="80612"/>
                </a:lnTo>
                <a:lnTo>
                  <a:pt x="955155" y="50674"/>
                </a:lnTo>
                <a:lnTo>
                  <a:pt x="982043" y="38314"/>
                </a:lnTo>
                <a:lnTo>
                  <a:pt x="1014537" y="29685"/>
                </a:lnTo>
                <a:lnTo>
                  <a:pt x="1055789" y="26441"/>
                </a:lnTo>
                <a:lnTo>
                  <a:pt x="1166966" y="26441"/>
                </a:lnTo>
                <a:lnTo>
                  <a:pt x="1138632" y="13450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2"/>
                </a:lnTo>
                <a:lnTo>
                  <a:pt x="1500828" y="13450"/>
                </a:lnTo>
                <a:lnTo>
                  <a:pt x="1471020" y="27115"/>
                </a:lnTo>
                <a:lnTo>
                  <a:pt x="1420367" y="57048"/>
                </a:lnTo>
                <a:lnTo>
                  <a:pt x="1393499" y="69413"/>
                </a:lnTo>
                <a:lnTo>
                  <a:pt x="1361018" y="78046"/>
                </a:lnTo>
                <a:lnTo>
                  <a:pt x="1319771" y="81292"/>
                </a:lnTo>
                <a:lnTo>
                  <a:pt x="1430897" y="81292"/>
                </a:lnTo>
                <a:lnTo>
                  <a:pt x="1432380" y="80612"/>
                </a:lnTo>
                <a:lnTo>
                  <a:pt x="1483040" y="50674"/>
                </a:lnTo>
                <a:lnTo>
                  <a:pt x="1509918" y="38314"/>
                </a:lnTo>
                <a:lnTo>
                  <a:pt x="1542422" y="29685"/>
                </a:lnTo>
                <a:lnTo>
                  <a:pt x="1583702" y="26441"/>
                </a:lnTo>
                <a:lnTo>
                  <a:pt x="1694874" y="26441"/>
                </a:lnTo>
                <a:lnTo>
                  <a:pt x="1666538" y="13450"/>
                </a:lnTo>
                <a:lnTo>
                  <a:pt x="1630035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2"/>
                </a:lnTo>
                <a:lnTo>
                  <a:pt x="2028718" y="13450"/>
                </a:lnTo>
                <a:lnTo>
                  <a:pt x="1998905" y="27115"/>
                </a:lnTo>
                <a:lnTo>
                  <a:pt x="1948239" y="57048"/>
                </a:lnTo>
                <a:lnTo>
                  <a:pt x="1921362" y="69413"/>
                </a:lnTo>
                <a:lnTo>
                  <a:pt x="1888872" y="78046"/>
                </a:lnTo>
                <a:lnTo>
                  <a:pt x="1847621" y="81292"/>
                </a:lnTo>
                <a:lnTo>
                  <a:pt x="1958792" y="81292"/>
                </a:lnTo>
                <a:lnTo>
                  <a:pt x="1960274" y="80612"/>
                </a:lnTo>
                <a:lnTo>
                  <a:pt x="2010928" y="50674"/>
                </a:lnTo>
                <a:lnTo>
                  <a:pt x="2037818" y="38314"/>
                </a:lnTo>
                <a:lnTo>
                  <a:pt x="2070320" y="29685"/>
                </a:lnTo>
                <a:lnTo>
                  <a:pt x="2111578" y="26441"/>
                </a:lnTo>
                <a:lnTo>
                  <a:pt x="2222760" y="26441"/>
                </a:lnTo>
                <a:lnTo>
                  <a:pt x="2194426" y="13450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2"/>
                </a:lnTo>
                <a:lnTo>
                  <a:pt x="2556654" y="13450"/>
                </a:lnTo>
                <a:lnTo>
                  <a:pt x="2526836" y="27115"/>
                </a:lnTo>
                <a:lnTo>
                  <a:pt x="2476156" y="57048"/>
                </a:lnTo>
                <a:lnTo>
                  <a:pt x="2449268" y="69413"/>
                </a:lnTo>
                <a:lnTo>
                  <a:pt x="2416774" y="78046"/>
                </a:lnTo>
                <a:lnTo>
                  <a:pt x="2375522" y="81292"/>
                </a:lnTo>
                <a:lnTo>
                  <a:pt x="2486695" y="81292"/>
                </a:lnTo>
                <a:lnTo>
                  <a:pt x="2488179" y="80612"/>
                </a:lnTo>
                <a:lnTo>
                  <a:pt x="2538857" y="50674"/>
                </a:lnTo>
                <a:lnTo>
                  <a:pt x="2565736" y="38314"/>
                </a:lnTo>
                <a:lnTo>
                  <a:pt x="2598235" y="29685"/>
                </a:lnTo>
                <a:lnTo>
                  <a:pt x="2639491" y="26441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997" y="5257775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41"/>
                </a:lnTo>
                <a:lnTo>
                  <a:pt x="41256" y="29685"/>
                </a:lnTo>
                <a:lnTo>
                  <a:pt x="73755" y="38312"/>
                </a:lnTo>
                <a:lnTo>
                  <a:pt x="100634" y="50669"/>
                </a:lnTo>
                <a:lnTo>
                  <a:pt x="151289" y="80605"/>
                </a:lnTo>
                <a:lnTo>
                  <a:pt x="181111" y="94273"/>
                </a:lnTo>
                <a:lnTo>
                  <a:pt x="217625" y="104010"/>
                </a:lnTo>
                <a:lnTo>
                  <a:pt x="263956" y="107721"/>
                </a:lnTo>
                <a:lnTo>
                  <a:pt x="310281" y="104010"/>
                </a:lnTo>
                <a:lnTo>
                  <a:pt x="346792" y="94273"/>
                </a:lnTo>
                <a:lnTo>
                  <a:pt x="375090" y="81305"/>
                </a:lnTo>
                <a:lnTo>
                  <a:pt x="263956" y="81305"/>
                </a:lnTo>
                <a:lnTo>
                  <a:pt x="222699" y="78055"/>
                </a:lnTo>
                <a:lnTo>
                  <a:pt x="190196" y="69415"/>
                </a:lnTo>
                <a:lnTo>
                  <a:pt x="163306" y="57045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81" y="26441"/>
                </a:moveTo>
                <a:lnTo>
                  <a:pt x="527900" y="26441"/>
                </a:lnTo>
                <a:lnTo>
                  <a:pt x="569146" y="29685"/>
                </a:lnTo>
                <a:lnTo>
                  <a:pt x="601637" y="38312"/>
                </a:lnTo>
                <a:lnTo>
                  <a:pt x="628517" y="50669"/>
                </a:lnTo>
                <a:lnTo>
                  <a:pt x="679170" y="80605"/>
                </a:lnTo>
                <a:lnTo>
                  <a:pt x="708985" y="94273"/>
                </a:lnTo>
                <a:lnTo>
                  <a:pt x="745499" y="104010"/>
                </a:lnTo>
                <a:lnTo>
                  <a:pt x="791832" y="107721"/>
                </a:lnTo>
                <a:lnTo>
                  <a:pt x="838175" y="104010"/>
                </a:lnTo>
                <a:lnTo>
                  <a:pt x="874687" y="94273"/>
                </a:lnTo>
                <a:lnTo>
                  <a:pt x="902966" y="81305"/>
                </a:lnTo>
                <a:lnTo>
                  <a:pt x="791832" y="81305"/>
                </a:lnTo>
                <a:lnTo>
                  <a:pt x="750596" y="78055"/>
                </a:lnTo>
                <a:lnTo>
                  <a:pt x="718105" y="69415"/>
                </a:lnTo>
                <a:lnTo>
                  <a:pt x="691219" y="57045"/>
                </a:lnTo>
                <a:lnTo>
                  <a:pt x="640541" y="27110"/>
                </a:lnTo>
                <a:lnTo>
                  <a:pt x="639081" y="26441"/>
                </a:lnTo>
                <a:close/>
              </a:path>
              <a:path w="2639695" h="107950">
                <a:moveTo>
                  <a:pt x="1166977" y="26441"/>
                </a:moveTo>
                <a:lnTo>
                  <a:pt x="1055789" y="26441"/>
                </a:lnTo>
                <a:lnTo>
                  <a:pt x="1097045" y="29685"/>
                </a:lnTo>
                <a:lnTo>
                  <a:pt x="1129544" y="38312"/>
                </a:lnTo>
                <a:lnTo>
                  <a:pt x="1156423" y="50669"/>
                </a:lnTo>
                <a:lnTo>
                  <a:pt x="1207071" y="80605"/>
                </a:lnTo>
                <a:lnTo>
                  <a:pt x="1236884" y="94273"/>
                </a:lnTo>
                <a:lnTo>
                  <a:pt x="1273403" y="104010"/>
                </a:lnTo>
                <a:lnTo>
                  <a:pt x="1319771" y="107721"/>
                </a:lnTo>
                <a:lnTo>
                  <a:pt x="1366076" y="104010"/>
                </a:lnTo>
                <a:lnTo>
                  <a:pt x="1402570" y="94273"/>
                </a:lnTo>
                <a:lnTo>
                  <a:pt x="1430853" y="81305"/>
                </a:lnTo>
                <a:lnTo>
                  <a:pt x="1319771" y="81305"/>
                </a:lnTo>
                <a:lnTo>
                  <a:pt x="1278506" y="78055"/>
                </a:lnTo>
                <a:lnTo>
                  <a:pt x="1245987" y="69415"/>
                </a:lnTo>
                <a:lnTo>
                  <a:pt x="1219083" y="57045"/>
                </a:lnTo>
                <a:lnTo>
                  <a:pt x="1168437" y="27110"/>
                </a:lnTo>
                <a:lnTo>
                  <a:pt x="1166977" y="26441"/>
                </a:lnTo>
                <a:close/>
              </a:path>
              <a:path w="2639695" h="107950">
                <a:moveTo>
                  <a:pt x="1694874" y="26441"/>
                </a:moveTo>
                <a:lnTo>
                  <a:pt x="1583702" y="26441"/>
                </a:lnTo>
                <a:lnTo>
                  <a:pt x="1624937" y="29685"/>
                </a:lnTo>
                <a:lnTo>
                  <a:pt x="1657427" y="38312"/>
                </a:lnTo>
                <a:lnTo>
                  <a:pt x="1684309" y="50669"/>
                </a:lnTo>
                <a:lnTo>
                  <a:pt x="1734966" y="80605"/>
                </a:lnTo>
                <a:lnTo>
                  <a:pt x="1764784" y="94273"/>
                </a:lnTo>
                <a:lnTo>
                  <a:pt x="1801295" y="104010"/>
                </a:lnTo>
                <a:lnTo>
                  <a:pt x="1847621" y="107721"/>
                </a:lnTo>
                <a:lnTo>
                  <a:pt x="1893957" y="104010"/>
                </a:lnTo>
                <a:lnTo>
                  <a:pt x="1930466" y="94273"/>
                </a:lnTo>
                <a:lnTo>
                  <a:pt x="1958748" y="81305"/>
                </a:lnTo>
                <a:lnTo>
                  <a:pt x="1847621" y="81305"/>
                </a:lnTo>
                <a:lnTo>
                  <a:pt x="1806347" y="78055"/>
                </a:lnTo>
                <a:lnTo>
                  <a:pt x="1773848" y="69415"/>
                </a:lnTo>
                <a:lnTo>
                  <a:pt x="1746972" y="57045"/>
                </a:lnTo>
                <a:lnTo>
                  <a:pt x="1696333" y="27110"/>
                </a:lnTo>
                <a:lnTo>
                  <a:pt x="1694874" y="26441"/>
                </a:lnTo>
                <a:close/>
              </a:path>
              <a:path w="2639695" h="107950">
                <a:moveTo>
                  <a:pt x="2222772" y="26441"/>
                </a:moveTo>
                <a:lnTo>
                  <a:pt x="2111578" y="26441"/>
                </a:lnTo>
                <a:lnTo>
                  <a:pt x="2152834" y="29685"/>
                </a:lnTo>
                <a:lnTo>
                  <a:pt x="2185333" y="38312"/>
                </a:lnTo>
                <a:lnTo>
                  <a:pt x="2212212" y="50669"/>
                </a:lnTo>
                <a:lnTo>
                  <a:pt x="2262856" y="80605"/>
                </a:lnTo>
                <a:lnTo>
                  <a:pt x="2292669" y="94273"/>
                </a:lnTo>
                <a:lnTo>
                  <a:pt x="2329180" y="104010"/>
                </a:lnTo>
                <a:lnTo>
                  <a:pt x="2375522" y="107721"/>
                </a:lnTo>
                <a:lnTo>
                  <a:pt x="2421848" y="104010"/>
                </a:lnTo>
                <a:lnTo>
                  <a:pt x="2458354" y="94273"/>
                </a:lnTo>
                <a:lnTo>
                  <a:pt x="2486652" y="81305"/>
                </a:lnTo>
                <a:lnTo>
                  <a:pt x="2375522" y="81305"/>
                </a:lnTo>
                <a:lnTo>
                  <a:pt x="2334254" y="78055"/>
                </a:lnTo>
                <a:lnTo>
                  <a:pt x="2301762" y="69415"/>
                </a:lnTo>
                <a:lnTo>
                  <a:pt x="2274882" y="57045"/>
                </a:lnTo>
                <a:lnTo>
                  <a:pt x="2224231" y="27110"/>
                </a:lnTo>
                <a:lnTo>
                  <a:pt x="2222772" y="26441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0" y="3710"/>
                </a:lnTo>
                <a:lnTo>
                  <a:pt x="445058" y="13447"/>
                </a:lnTo>
                <a:lnTo>
                  <a:pt x="415234" y="27115"/>
                </a:lnTo>
                <a:lnTo>
                  <a:pt x="364589" y="57050"/>
                </a:lnTo>
                <a:lnTo>
                  <a:pt x="337715" y="69416"/>
                </a:lnTo>
                <a:lnTo>
                  <a:pt x="305214" y="78055"/>
                </a:lnTo>
                <a:lnTo>
                  <a:pt x="263956" y="81305"/>
                </a:lnTo>
                <a:lnTo>
                  <a:pt x="375090" y="81305"/>
                </a:lnTo>
                <a:lnTo>
                  <a:pt x="376617" y="80605"/>
                </a:lnTo>
                <a:lnTo>
                  <a:pt x="427277" y="50669"/>
                </a:lnTo>
                <a:lnTo>
                  <a:pt x="454151" y="38312"/>
                </a:lnTo>
                <a:lnTo>
                  <a:pt x="486646" y="29685"/>
                </a:lnTo>
                <a:lnTo>
                  <a:pt x="527900" y="26441"/>
                </a:lnTo>
                <a:lnTo>
                  <a:pt x="639081" y="26441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2" y="3710"/>
                </a:lnTo>
                <a:lnTo>
                  <a:pt x="972959" y="13447"/>
                </a:lnTo>
                <a:lnTo>
                  <a:pt x="943144" y="27115"/>
                </a:lnTo>
                <a:lnTo>
                  <a:pt x="892470" y="57050"/>
                </a:lnTo>
                <a:lnTo>
                  <a:pt x="865586" y="69416"/>
                </a:lnTo>
                <a:lnTo>
                  <a:pt x="833087" y="78055"/>
                </a:lnTo>
                <a:lnTo>
                  <a:pt x="791832" y="81305"/>
                </a:lnTo>
                <a:lnTo>
                  <a:pt x="902966" y="81305"/>
                </a:lnTo>
                <a:lnTo>
                  <a:pt x="904492" y="80605"/>
                </a:lnTo>
                <a:lnTo>
                  <a:pt x="955155" y="50669"/>
                </a:lnTo>
                <a:lnTo>
                  <a:pt x="982043" y="38312"/>
                </a:lnTo>
                <a:lnTo>
                  <a:pt x="1014537" y="29685"/>
                </a:lnTo>
                <a:lnTo>
                  <a:pt x="1055789" y="26441"/>
                </a:lnTo>
                <a:lnTo>
                  <a:pt x="1166977" y="26441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0"/>
                </a:lnTo>
                <a:lnTo>
                  <a:pt x="1500825" y="13447"/>
                </a:lnTo>
                <a:lnTo>
                  <a:pt x="1471011" y="27115"/>
                </a:lnTo>
                <a:lnTo>
                  <a:pt x="1420356" y="57050"/>
                </a:lnTo>
                <a:lnTo>
                  <a:pt x="1393493" y="69416"/>
                </a:lnTo>
                <a:lnTo>
                  <a:pt x="1361016" y="78055"/>
                </a:lnTo>
                <a:lnTo>
                  <a:pt x="1319771" y="81305"/>
                </a:lnTo>
                <a:lnTo>
                  <a:pt x="1430853" y="81305"/>
                </a:lnTo>
                <a:lnTo>
                  <a:pt x="1432380" y="80605"/>
                </a:lnTo>
                <a:lnTo>
                  <a:pt x="1483040" y="50669"/>
                </a:lnTo>
                <a:lnTo>
                  <a:pt x="1509918" y="38312"/>
                </a:lnTo>
                <a:lnTo>
                  <a:pt x="1542422" y="29685"/>
                </a:lnTo>
                <a:lnTo>
                  <a:pt x="1583702" y="26441"/>
                </a:lnTo>
                <a:lnTo>
                  <a:pt x="1694874" y="26441"/>
                </a:lnTo>
                <a:lnTo>
                  <a:pt x="1666532" y="13446"/>
                </a:lnTo>
                <a:lnTo>
                  <a:pt x="1630032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0"/>
                </a:lnTo>
                <a:lnTo>
                  <a:pt x="2028715" y="13447"/>
                </a:lnTo>
                <a:lnTo>
                  <a:pt x="1998896" y="27115"/>
                </a:lnTo>
                <a:lnTo>
                  <a:pt x="1948227" y="57050"/>
                </a:lnTo>
                <a:lnTo>
                  <a:pt x="1921356" y="69416"/>
                </a:lnTo>
                <a:lnTo>
                  <a:pt x="1888870" y="78055"/>
                </a:lnTo>
                <a:lnTo>
                  <a:pt x="1847621" y="81305"/>
                </a:lnTo>
                <a:lnTo>
                  <a:pt x="1958748" y="81305"/>
                </a:lnTo>
                <a:lnTo>
                  <a:pt x="1960274" y="80605"/>
                </a:lnTo>
                <a:lnTo>
                  <a:pt x="2010928" y="50669"/>
                </a:lnTo>
                <a:lnTo>
                  <a:pt x="2037818" y="38312"/>
                </a:lnTo>
                <a:lnTo>
                  <a:pt x="2070320" y="29685"/>
                </a:lnTo>
                <a:lnTo>
                  <a:pt x="2111578" y="26441"/>
                </a:lnTo>
                <a:lnTo>
                  <a:pt x="2222772" y="26441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0" y="13447"/>
                </a:lnTo>
                <a:lnTo>
                  <a:pt x="2526827" y="27115"/>
                </a:lnTo>
                <a:lnTo>
                  <a:pt x="2476144" y="57050"/>
                </a:lnTo>
                <a:lnTo>
                  <a:pt x="2449262" y="69416"/>
                </a:lnTo>
                <a:lnTo>
                  <a:pt x="2416771" y="78055"/>
                </a:lnTo>
                <a:lnTo>
                  <a:pt x="2375522" y="81305"/>
                </a:lnTo>
                <a:lnTo>
                  <a:pt x="2486652" y="81305"/>
                </a:lnTo>
                <a:lnTo>
                  <a:pt x="2488179" y="80605"/>
                </a:lnTo>
                <a:lnTo>
                  <a:pt x="2538857" y="50669"/>
                </a:lnTo>
                <a:lnTo>
                  <a:pt x="2565736" y="38312"/>
                </a:lnTo>
                <a:lnTo>
                  <a:pt x="2598235" y="29685"/>
                </a:lnTo>
                <a:lnTo>
                  <a:pt x="2639491" y="26441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997" y="5339082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6"/>
                </a:lnTo>
                <a:lnTo>
                  <a:pt x="41256" y="29661"/>
                </a:lnTo>
                <a:lnTo>
                  <a:pt x="73755" y="38295"/>
                </a:lnTo>
                <a:lnTo>
                  <a:pt x="100634" y="50660"/>
                </a:lnTo>
                <a:lnTo>
                  <a:pt x="151289" y="80592"/>
                </a:lnTo>
                <a:lnTo>
                  <a:pt x="181111" y="94257"/>
                </a:lnTo>
                <a:lnTo>
                  <a:pt x="217625" y="103996"/>
                </a:lnTo>
                <a:lnTo>
                  <a:pt x="263956" y="107708"/>
                </a:lnTo>
                <a:lnTo>
                  <a:pt x="310281" y="103996"/>
                </a:lnTo>
                <a:lnTo>
                  <a:pt x="346792" y="94257"/>
                </a:lnTo>
                <a:lnTo>
                  <a:pt x="375117" y="81280"/>
                </a:lnTo>
                <a:lnTo>
                  <a:pt x="263956" y="81280"/>
                </a:lnTo>
                <a:lnTo>
                  <a:pt x="222699" y="78034"/>
                </a:lnTo>
                <a:lnTo>
                  <a:pt x="190196" y="69400"/>
                </a:lnTo>
                <a:lnTo>
                  <a:pt x="163306" y="57035"/>
                </a:lnTo>
                <a:lnTo>
                  <a:pt x="112651" y="27105"/>
                </a:lnTo>
                <a:lnTo>
                  <a:pt x="82840" y="13444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37" y="26416"/>
                </a:moveTo>
                <a:lnTo>
                  <a:pt x="527900" y="26416"/>
                </a:lnTo>
                <a:lnTo>
                  <a:pt x="569146" y="29661"/>
                </a:lnTo>
                <a:lnTo>
                  <a:pt x="601637" y="38295"/>
                </a:lnTo>
                <a:lnTo>
                  <a:pt x="628517" y="50660"/>
                </a:lnTo>
                <a:lnTo>
                  <a:pt x="679170" y="80592"/>
                </a:lnTo>
                <a:lnTo>
                  <a:pt x="708985" y="94257"/>
                </a:lnTo>
                <a:lnTo>
                  <a:pt x="745499" y="103996"/>
                </a:lnTo>
                <a:lnTo>
                  <a:pt x="791832" y="107708"/>
                </a:lnTo>
                <a:lnTo>
                  <a:pt x="838175" y="103996"/>
                </a:lnTo>
                <a:lnTo>
                  <a:pt x="874687" y="94257"/>
                </a:lnTo>
                <a:lnTo>
                  <a:pt x="902993" y="81280"/>
                </a:lnTo>
                <a:lnTo>
                  <a:pt x="791832" y="81280"/>
                </a:lnTo>
                <a:lnTo>
                  <a:pt x="750596" y="78034"/>
                </a:lnTo>
                <a:lnTo>
                  <a:pt x="718105" y="69400"/>
                </a:lnTo>
                <a:lnTo>
                  <a:pt x="691219" y="57035"/>
                </a:lnTo>
                <a:lnTo>
                  <a:pt x="666800" y="42595"/>
                </a:lnTo>
                <a:lnTo>
                  <a:pt x="640541" y="27105"/>
                </a:lnTo>
                <a:lnTo>
                  <a:pt x="639037" y="26416"/>
                </a:lnTo>
                <a:close/>
              </a:path>
              <a:path w="2639695" h="107950">
                <a:moveTo>
                  <a:pt x="1166933" y="26416"/>
                </a:moveTo>
                <a:lnTo>
                  <a:pt x="1055789" y="26416"/>
                </a:lnTo>
                <a:lnTo>
                  <a:pt x="1097045" y="29661"/>
                </a:lnTo>
                <a:lnTo>
                  <a:pt x="1129544" y="38295"/>
                </a:lnTo>
                <a:lnTo>
                  <a:pt x="1156423" y="50660"/>
                </a:lnTo>
                <a:lnTo>
                  <a:pt x="1207071" y="80592"/>
                </a:lnTo>
                <a:lnTo>
                  <a:pt x="1236884" y="94257"/>
                </a:lnTo>
                <a:lnTo>
                  <a:pt x="1273403" y="103996"/>
                </a:lnTo>
                <a:lnTo>
                  <a:pt x="1319771" y="107708"/>
                </a:lnTo>
                <a:lnTo>
                  <a:pt x="1366076" y="103996"/>
                </a:lnTo>
                <a:lnTo>
                  <a:pt x="1402570" y="94257"/>
                </a:lnTo>
                <a:lnTo>
                  <a:pt x="1430880" y="81280"/>
                </a:lnTo>
                <a:lnTo>
                  <a:pt x="1319771" y="81280"/>
                </a:lnTo>
                <a:lnTo>
                  <a:pt x="1278506" y="78034"/>
                </a:lnTo>
                <a:lnTo>
                  <a:pt x="1245987" y="69400"/>
                </a:lnTo>
                <a:lnTo>
                  <a:pt x="1219083" y="57035"/>
                </a:lnTo>
                <a:lnTo>
                  <a:pt x="1168437" y="27105"/>
                </a:lnTo>
                <a:lnTo>
                  <a:pt x="1166933" y="26416"/>
                </a:lnTo>
                <a:close/>
              </a:path>
              <a:path w="2639695" h="107950">
                <a:moveTo>
                  <a:pt x="1694830" y="26416"/>
                </a:moveTo>
                <a:lnTo>
                  <a:pt x="1583702" y="26416"/>
                </a:lnTo>
                <a:lnTo>
                  <a:pt x="1624937" y="29661"/>
                </a:lnTo>
                <a:lnTo>
                  <a:pt x="1657427" y="38295"/>
                </a:lnTo>
                <a:lnTo>
                  <a:pt x="1684309" y="50660"/>
                </a:lnTo>
                <a:lnTo>
                  <a:pt x="1734966" y="80592"/>
                </a:lnTo>
                <a:lnTo>
                  <a:pt x="1764784" y="94257"/>
                </a:lnTo>
                <a:lnTo>
                  <a:pt x="1801295" y="103996"/>
                </a:lnTo>
                <a:lnTo>
                  <a:pt x="1847621" y="107708"/>
                </a:lnTo>
                <a:lnTo>
                  <a:pt x="1893957" y="103996"/>
                </a:lnTo>
                <a:lnTo>
                  <a:pt x="1930466" y="94257"/>
                </a:lnTo>
                <a:lnTo>
                  <a:pt x="1958775" y="81280"/>
                </a:lnTo>
                <a:lnTo>
                  <a:pt x="1847621" y="81280"/>
                </a:lnTo>
                <a:lnTo>
                  <a:pt x="1806347" y="78034"/>
                </a:lnTo>
                <a:lnTo>
                  <a:pt x="1773848" y="69400"/>
                </a:lnTo>
                <a:lnTo>
                  <a:pt x="1746972" y="57035"/>
                </a:lnTo>
                <a:lnTo>
                  <a:pt x="1722568" y="42595"/>
                </a:lnTo>
                <a:lnTo>
                  <a:pt x="1696333" y="27105"/>
                </a:lnTo>
                <a:lnTo>
                  <a:pt x="1694830" y="26416"/>
                </a:lnTo>
                <a:close/>
              </a:path>
              <a:path w="2639695" h="107950">
                <a:moveTo>
                  <a:pt x="2222727" y="26416"/>
                </a:moveTo>
                <a:lnTo>
                  <a:pt x="2111578" y="26416"/>
                </a:lnTo>
                <a:lnTo>
                  <a:pt x="2152834" y="29661"/>
                </a:lnTo>
                <a:lnTo>
                  <a:pt x="2185333" y="38295"/>
                </a:lnTo>
                <a:lnTo>
                  <a:pt x="2212212" y="50660"/>
                </a:lnTo>
                <a:lnTo>
                  <a:pt x="2262856" y="80592"/>
                </a:lnTo>
                <a:lnTo>
                  <a:pt x="2292669" y="94257"/>
                </a:lnTo>
                <a:lnTo>
                  <a:pt x="2329180" y="103996"/>
                </a:lnTo>
                <a:lnTo>
                  <a:pt x="2375522" y="107708"/>
                </a:lnTo>
                <a:lnTo>
                  <a:pt x="2421848" y="103996"/>
                </a:lnTo>
                <a:lnTo>
                  <a:pt x="2458354" y="94257"/>
                </a:lnTo>
                <a:lnTo>
                  <a:pt x="2486679" y="81280"/>
                </a:lnTo>
                <a:lnTo>
                  <a:pt x="2375522" y="81280"/>
                </a:lnTo>
                <a:lnTo>
                  <a:pt x="2334254" y="78034"/>
                </a:lnTo>
                <a:lnTo>
                  <a:pt x="2301762" y="69400"/>
                </a:lnTo>
                <a:lnTo>
                  <a:pt x="2274882" y="57035"/>
                </a:lnTo>
                <a:lnTo>
                  <a:pt x="2224231" y="27105"/>
                </a:lnTo>
                <a:lnTo>
                  <a:pt x="2222727" y="26416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0" y="3710"/>
                </a:lnTo>
                <a:lnTo>
                  <a:pt x="415234" y="27110"/>
                </a:lnTo>
                <a:lnTo>
                  <a:pt x="364589" y="57041"/>
                </a:lnTo>
                <a:lnTo>
                  <a:pt x="337715" y="69402"/>
                </a:lnTo>
                <a:lnTo>
                  <a:pt x="305214" y="78034"/>
                </a:lnTo>
                <a:lnTo>
                  <a:pt x="263956" y="81280"/>
                </a:lnTo>
                <a:lnTo>
                  <a:pt x="375117" y="81280"/>
                </a:lnTo>
                <a:lnTo>
                  <a:pt x="376617" y="80592"/>
                </a:lnTo>
                <a:lnTo>
                  <a:pt x="427277" y="50660"/>
                </a:lnTo>
                <a:lnTo>
                  <a:pt x="454151" y="38295"/>
                </a:lnTo>
                <a:lnTo>
                  <a:pt x="486646" y="29661"/>
                </a:lnTo>
                <a:lnTo>
                  <a:pt x="527900" y="26416"/>
                </a:lnTo>
                <a:lnTo>
                  <a:pt x="639037" y="26416"/>
                </a:lnTo>
                <a:lnTo>
                  <a:pt x="610728" y="13444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2" y="3710"/>
                </a:lnTo>
                <a:lnTo>
                  <a:pt x="943144" y="27110"/>
                </a:lnTo>
                <a:lnTo>
                  <a:pt x="892470" y="57041"/>
                </a:lnTo>
                <a:lnTo>
                  <a:pt x="865586" y="69402"/>
                </a:lnTo>
                <a:lnTo>
                  <a:pt x="833087" y="78034"/>
                </a:lnTo>
                <a:lnTo>
                  <a:pt x="791832" y="81280"/>
                </a:lnTo>
                <a:lnTo>
                  <a:pt x="902993" y="81280"/>
                </a:lnTo>
                <a:lnTo>
                  <a:pt x="904492" y="80592"/>
                </a:lnTo>
                <a:lnTo>
                  <a:pt x="955155" y="50660"/>
                </a:lnTo>
                <a:lnTo>
                  <a:pt x="982043" y="38295"/>
                </a:lnTo>
                <a:lnTo>
                  <a:pt x="1014537" y="29661"/>
                </a:lnTo>
                <a:lnTo>
                  <a:pt x="1055789" y="26416"/>
                </a:lnTo>
                <a:lnTo>
                  <a:pt x="1166933" y="26416"/>
                </a:lnTo>
                <a:lnTo>
                  <a:pt x="1138632" y="13444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0"/>
                </a:lnTo>
                <a:lnTo>
                  <a:pt x="1471011" y="27110"/>
                </a:lnTo>
                <a:lnTo>
                  <a:pt x="1420356" y="57041"/>
                </a:lnTo>
                <a:lnTo>
                  <a:pt x="1393493" y="69402"/>
                </a:lnTo>
                <a:lnTo>
                  <a:pt x="1361016" y="78034"/>
                </a:lnTo>
                <a:lnTo>
                  <a:pt x="1319771" y="81280"/>
                </a:lnTo>
                <a:lnTo>
                  <a:pt x="1430880" y="81280"/>
                </a:lnTo>
                <a:lnTo>
                  <a:pt x="1432380" y="80592"/>
                </a:lnTo>
                <a:lnTo>
                  <a:pt x="1483040" y="50660"/>
                </a:lnTo>
                <a:lnTo>
                  <a:pt x="1509918" y="38295"/>
                </a:lnTo>
                <a:lnTo>
                  <a:pt x="1542422" y="29661"/>
                </a:lnTo>
                <a:lnTo>
                  <a:pt x="1583702" y="26416"/>
                </a:lnTo>
                <a:lnTo>
                  <a:pt x="1694830" y="26416"/>
                </a:lnTo>
                <a:lnTo>
                  <a:pt x="1666532" y="13444"/>
                </a:lnTo>
                <a:lnTo>
                  <a:pt x="1630032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0"/>
                </a:lnTo>
                <a:lnTo>
                  <a:pt x="1998896" y="27110"/>
                </a:lnTo>
                <a:lnTo>
                  <a:pt x="1948227" y="57041"/>
                </a:lnTo>
                <a:lnTo>
                  <a:pt x="1921356" y="69402"/>
                </a:lnTo>
                <a:lnTo>
                  <a:pt x="1888870" y="78034"/>
                </a:lnTo>
                <a:lnTo>
                  <a:pt x="1847621" y="81280"/>
                </a:lnTo>
                <a:lnTo>
                  <a:pt x="1958775" y="81280"/>
                </a:lnTo>
                <a:lnTo>
                  <a:pt x="1960274" y="80592"/>
                </a:lnTo>
                <a:lnTo>
                  <a:pt x="2010928" y="50660"/>
                </a:lnTo>
                <a:lnTo>
                  <a:pt x="2037818" y="38295"/>
                </a:lnTo>
                <a:lnTo>
                  <a:pt x="2070320" y="29661"/>
                </a:lnTo>
                <a:lnTo>
                  <a:pt x="2111578" y="26416"/>
                </a:lnTo>
                <a:lnTo>
                  <a:pt x="2222727" y="26416"/>
                </a:lnTo>
                <a:lnTo>
                  <a:pt x="2194426" y="13444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0" y="13446"/>
                </a:lnTo>
                <a:lnTo>
                  <a:pt x="2526827" y="27110"/>
                </a:lnTo>
                <a:lnTo>
                  <a:pt x="2476144" y="57041"/>
                </a:lnTo>
                <a:lnTo>
                  <a:pt x="2449262" y="69402"/>
                </a:lnTo>
                <a:lnTo>
                  <a:pt x="2416771" y="78034"/>
                </a:lnTo>
                <a:lnTo>
                  <a:pt x="2375522" y="81280"/>
                </a:lnTo>
                <a:lnTo>
                  <a:pt x="2486679" y="81280"/>
                </a:lnTo>
                <a:lnTo>
                  <a:pt x="2488179" y="80592"/>
                </a:lnTo>
                <a:lnTo>
                  <a:pt x="2507165" y="69400"/>
                </a:lnTo>
                <a:lnTo>
                  <a:pt x="2538857" y="50660"/>
                </a:lnTo>
                <a:lnTo>
                  <a:pt x="2565736" y="38295"/>
                </a:lnTo>
                <a:lnTo>
                  <a:pt x="2598235" y="29661"/>
                </a:lnTo>
                <a:lnTo>
                  <a:pt x="2639491" y="26416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997" y="5420361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28"/>
                </a:lnTo>
                <a:lnTo>
                  <a:pt x="41256" y="29674"/>
                </a:lnTo>
                <a:lnTo>
                  <a:pt x="73755" y="38309"/>
                </a:lnTo>
                <a:lnTo>
                  <a:pt x="100634" y="50678"/>
                </a:lnTo>
                <a:lnTo>
                  <a:pt x="132314" y="69421"/>
                </a:lnTo>
                <a:lnTo>
                  <a:pt x="151289" y="80612"/>
                </a:lnTo>
                <a:lnTo>
                  <a:pt x="181111" y="94278"/>
                </a:lnTo>
                <a:lnTo>
                  <a:pt x="217625" y="104019"/>
                </a:lnTo>
                <a:lnTo>
                  <a:pt x="263956" y="107734"/>
                </a:lnTo>
                <a:lnTo>
                  <a:pt x="310281" y="104019"/>
                </a:lnTo>
                <a:lnTo>
                  <a:pt x="346796" y="94276"/>
                </a:lnTo>
                <a:lnTo>
                  <a:pt x="375133" y="81292"/>
                </a:lnTo>
                <a:lnTo>
                  <a:pt x="263956" y="81292"/>
                </a:lnTo>
                <a:lnTo>
                  <a:pt x="222699" y="78048"/>
                </a:lnTo>
                <a:lnTo>
                  <a:pt x="190196" y="69418"/>
                </a:lnTo>
                <a:lnTo>
                  <a:pt x="163306" y="57053"/>
                </a:lnTo>
                <a:lnTo>
                  <a:pt x="112651" y="27115"/>
                </a:lnTo>
                <a:lnTo>
                  <a:pt x="82840" y="13450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42" y="26428"/>
                </a:moveTo>
                <a:lnTo>
                  <a:pt x="527900" y="26428"/>
                </a:lnTo>
                <a:lnTo>
                  <a:pt x="569146" y="29674"/>
                </a:lnTo>
                <a:lnTo>
                  <a:pt x="601637" y="38309"/>
                </a:lnTo>
                <a:lnTo>
                  <a:pt x="628517" y="50678"/>
                </a:lnTo>
                <a:lnTo>
                  <a:pt x="679170" y="80612"/>
                </a:lnTo>
                <a:lnTo>
                  <a:pt x="708985" y="94278"/>
                </a:lnTo>
                <a:lnTo>
                  <a:pt x="745499" y="104019"/>
                </a:lnTo>
                <a:lnTo>
                  <a:pt x="791832" y="107734"/>
                </a:lnTo>
                <a:lnTo>
                  <a:pt x="838175" y="104019"/>
                </a:lnTo>
                <a:lnTo>
                  <a:pt x="874687" y="94276"/>
                </a:lnTo>
                <a:lnTo>
                  <a:pt x="902998" y="81292"/>
                </a:lnTo>
                <a:lnTo>
                  <a:pt x="791832" y="81292"/>
                </a:lnTo>
                <a:lnTo>
                  <a:pt x="750596" y="78048"/>
                </a:lnTo>
                <a:lnTo>
                  <a:pt x="718105" y="69418"/>
                </a:lnTo>
                <a:lnTo>
                  <a:pt x="691219" y="57053"/>
                </a:lnTo>
                <a:lnTo>
                  <a:pt x="640541" y="27115"/>
                </a:lnTo>
                <a:lnTo>
                  <a:pt x="639042" y="26428"/>
                </a:lnTo>
                <a:close/>
              </a:path>
              <a:path w="2639695" h="107950">
                <a:moveTo>
                  <a:pt x="1166938" y="26428"/>
                </a:moveTo>
                <a:lnTo>
                  <a:pt x="1055789" y="26428"/>
                </a:lnTo>
                <a:lnTo>
                  <a:pt x="1097045" y="29674"/>
                </a:lnTo>
                <a:lnTo>
                  <a:pt x="1129544" y="38309"/>
                </a:lnTo>
                <a:lnTo>
                  <a:pt x="1156423" y="50678"/>
                </a:lnTo>
                <a:lnTo>
                  <a:pt x="1188101" y="69421"/>
                </a:lnTo>
                <a:lnTo>
                  <a:pt x="1207071" y="80612"/>
                </a:lnTo>
                <a:lnTo>
                  <a:pt x="1236884" y="94278"/>
                </a:lnTo>
                <a:lnTo>
                  <a:pt x="1273403" y="104019"/>
                </a:lnTo>
                <a:lnTo>
                  <a:pt x="1319771" y="107734"/>
                </a:lnTo>
                <a:lnTo>
                  <a:pt x="1366077" y="104019"/>
                </a:lnTo>
                <a:lnTo>
                  <a:pt x="1402574" y="94276"/>
                </a:lnTo>
                <a:lnTo>
                  <a:pt x="1430897" y="81292"/>
                </a:lnTo>
                <a:lnTo>
                  <a:pt x="1319771" y="81292"/>
                </a:lnTo>
                <a:lnTo>
                  <a:pt x="1278506" y="78048"/>
                </a:lnTo>
                <a:lnTo>
                  <a:pt x="1245987" y="69418"/>
                </a:lnTo>
                <a:lnTo>
                  <a:pt x="1219083" y="57053"/>
                </a:lnTo>
                <a:lnTo>
                  <a:pt x="1168437" y="27115"/>
                </a:lnTo>
                <a:lnTo>
                  <a:pt x="1166938" y="26428"/>
                </a:lnTo>
                <a:close/>
              </a:path>
              <a:path w="2639695" h="107950">
                <a:moveTo>
                  <a:pt x="1694823" y="26428"/>
                </a:moveTo>
                <a:lnTo>
                  <a:pt x="1583702" y="26428"/>
                </a:lnTo>
                <a:lnTo>
                  <a:pt x="1624937" y="29674"/>
                </a:lnTo>
                <a:lnTo>
                  <a:pt x="1657427" y="38309"/>
                </a:lnTo>
                <a:lnTo>
                  <a:pt x="1684309" y="50678"/>
                </a:lnTo>
                <a:lnTo>
                  <a:pt x="1734966" y="80612"/>
                </a:lnTo>
                <a:lnTo>
                  <a:pt x="1764784" y="94278"/>
                </a:lnTo>
                <a:lnTo>
                  <a:pt x="1801295" y="104019"/>
                </a:lnTo>
                <a:lnTo>
                  <a:pt x="1847621" y="107734"/>
                </a:lnTo>
                <a:lnTo>
                  <a:pt x="1893958" y="104019"/>
                </a:lnTo>
                <a:lnTo>
                  <a:pt x="1930470" y="94276"/>
                </a:lnTo>
                <a:lnTo>
                  <a:pt x="1958791" y="81292"/>
                </a:lnTo>
                <a:lnTo>
                  <a:pt x="1847621" y="81292"/>
                </a:lnTo>
                <a:lnTo>
                  <a:pt x="1806347" y="78048"/>
                </a:lnTo>
                <a:lnTo>
                  <a:pt x="1773844" y="69418"/>
                </a:lnTo>
                <a:lnTo>
                  <a:pt x="1746963" y="57053"/>
                </a:lnTo>
                <a:lnTo>
                  <a:pt x="1696321" y="27115"/>
                </a:lnTo>
                <a:lnTo>
                  <a:pt x="1694823" y="26428"/>
                </a:lnTo>
                <a:close/>
              </a:path>
              <a:path w="2639695" h="107950">
                <a:moveTo>
                  <a:pt x="2222732" y="26428"/>
                </a:moveTo>
                <a:lnTo>
                  <a:pt x="2111578" y="26428"/>
                </a:lnTo>
                <a:lnTo>
                  <a:pt x="2152834" y="29674"/>
                </a:lnTo>
                <a:lnTo>
                  <a:pt x="2185333" y="38309"/>
                </a:lnTo>
                <a:lnTo>
                  <a:pt x="2212212" y="50678"/>
                </a:lnTo>
                <a:lnTo>
                  <a:pt x="2243889" y="69421"/>
                </a:lnTo>
                <a:lnTo>
                  <a:pt x="2262856" y="80612"/>
                </a:lnTo>
                <a:lnTo>
                  <a:pt x="2292669" y="94278"/>
                </a:lnTo>
                <a:lnTo>
                  <a:pt x="2329180" y="104019"/>
                </a:lnTo>
                <a:lnTo>
                  <a:pt x="2375522" y="107734"/>
                </a:lnTo>
                <a:lnTo>
                  <a:pt x="2421849" y="104019"/>
                </a:lnTo>
                <a:lnTo>
                  <a:pt x="2458358" y="94276"/>
                </a:lnTo>
                <a:lnTo>
                  <a:pt x="2486695" y="81292"/>
                </a:lnTo>
                <a:lnTo>
                  <a:pt x="2375522" y="81292"/>
                </a:lnTo>
                <a:lnTo>
                  <a:pt x="2334254" y="78048"/>
                </a:lnTo>
                <a:lnTo>
                  <a:pt x="2301762" y="69418"/>
                </a:lnTo>
                <a:lnTo>
                  <a:pt x="2274882" y="57053"/>
                </a:lnTo>
                <a:lnTo>
                  <a:pt x="2224231" y="27115"/>
                </a:lnTo>
                <a:lnTo>
                  <a:pt x="2222732" y="26428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69" y="3712"/>
                </a:lnTo>
                <a:lnTo>
                  <a:pt x="415225" y="27126"/>
                </a:lnTo>
                <a:lnTo>
                  <a:pt x="364578" y="57064"/>
                </a:lnTo>
                <a:lnTo>
                  <a:pt x="337709" y="69421"/>
                </a:lnTo>
                <a:lnTo>
                  <a:pt x="305212" y="78049"/>
                </a:lnTo>
                <a:lnTo>
                  <a:pt x="263956" y="81292"/>
                </a:lnTo>
                <a:lnTo>
                  <a:pt x="375133" y="81292"/>
                </a:lnTo>
                <a:lnTo>
                  <a:pt x="376626" y="80607"/>
                </a:lnTo>
                <a:lnTo>
                  <a:pt x="395602" y="69418"/>
                </a:lnTo>
                <a:lnTo>
                  <a:pt x="427289" y="50672"/>
                </a:lnTo>
                <a:lnTo>
                  <a:pt x="454157" y="38307"/>
                </a:lnTo>
                <a:lnTo>
                  <a:pt x="486648" y="29674"/>
                </a:lnTo>
                <a:lnTo>
                  <a:pt x="527900" y="26428"/>
                </a:lnTo>
                <a:lnTo>
                  <a:pt x="639042" y="26428"/>
                </a:lnTo>
                <a:lnTo>
                  <a:pt x="610728" y="13450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1" y="3712"/>
                </a:lnTo>
                <a:lnTo>
                  <a:pt x="972955" y="13454"/>
                </a:lnTo>
                <a:lnTo>
                  <a:pt x="943135" y="27126"/>
                </a:lnTo>
                <a:lnTo>
                  <a:pt x="892459" y="57064"/>
                </a:lnTo>
                <a:lnTo>
                  <a:pt x="865580" y="69421"/>
                </a:lnTo>
                <a:lnTo>
                  <a:pt x="833084" y="78049"/>
                </a:lnTo>
                <a:lnTo>
                  <a:pt x="791832" y="81292"/>
                </a:lnTo>
                <a:lnTo>
                  <a:pt x="902998" y="81292"/>
                </a:lnTo>
                <a:lnTo>
                  <a:pt x="904492" y="80607"/>
                </a:lnTo>
                <a:lnTo>
                  <a:pt x="955155" y="50672"/>
                </a:lnTo>
                <a:lnTo>
                  <a:pt x="982043" y="38307"/>
                </a:lnTo>
                <a:lnTo>
                  <a:pt x="1014537" y="29674"/>
                </a:lnTo>
                <a:lnTo>
                  <a:pt x="1055789" y="26428"/>
                </a:lnTo>
                <a:lnTo>
                  <a:pt x="1166938" y="26428"/>
                </a:lnTo>
                <a:lnTo>
                  <a:pt x="1138632" y="13450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2"/>
                </a:lnTo>
                <a:lnTo>
                  <a:pt x="1500821" y="13454"/>
                </a:lnTo>
                <a:lnTo>
                  <a:pt x="1471002" y="27126"/>
                </a:lnTo>
                <a:lnTo>
                  <a:pt x="1420344" y="57064"/>
                </a:lnTo>
                <a:lnTo>
                  <a:pt x="1393487" y="69421"/>
                </a:lnTo>
                <a:lnTo>
                  <a:pt x="1361013" y="78049"/>
                </a:lnTo>
                <a:lnTo>
                  <a:pt x="1319771" y="81292"/>
                </a:lnTo>
                <a:lnTo>
                  <a:pt x="1430897" y="81292"/>
                </a:lnTo>
                <a:lnTo>
                  <a:pt x="1432389" y="80607"/>
                </a:lnTo>
                <a:lnTo>
                  <a:pt x="1483051" y="50672"/>
                </a:lnTo>
                <a:lnTo>
                  <a:pt x="1509924" y="38307"/>
                </a:lnTo>
                <a:lnTo>
                  <a:pt x="1542424" y="29674"/>
                </a:lnTo>
                <a:lnTo>
                  <a:pt x="1583702" y="26428"/>
                </a:lnTo>
                <a:lnTo>
                  <a:pt x="1694823" y="26428"/>
                </a:lnTo>
                <a:lnTo>
                  <a:pt x="1666526" y="13450"/>
                </a:lnTo>
                <a:lnTo>
                  <a:pt x="1630030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2"/>
                </a:lnTo>
                <a:lnTo>
                  <a:pt x="2028711" y="13454"/>
                </a:lnTo>
                <a:lnTo>
                  <a:pt x="1998887" y="27126"/>
                </a:lnTo>
                <a:lnTo>
                  <a:pt x="1948216" y="57064"/>
                </a:lnTo>
                <a:lnTo>
                  <a:pt x="1921350" y="69421"/>
                </a:lnTo>
                <a:lnTo>
                  <a:pt x="1888867" y="78049"/>
                </a:lnTo>
                <a:lnTo>
                  <a:pt x="1847621" y="81292"/>
                </a:lnTo>
                <a:lnTo>
                  <a:pt x="1958791" y="81292"/>
                </a:lnTo>
                <a:lnTo>
                  <a:pt x="1960283" y="80607"/>
                </a:lnTo>
                <a:lnTo>
                  <a:pt x="2010939" y="50672"/>
                </a:lnTo>
                <a:lnTo>
                  <a:pt x="2037824" y="38307"/>
                </a:lnTo>
                <a:lnTo>
                  <a:pt x="2070323" y="29674"/>
                </a:lnTo>
                <a:lnTo>
                  <a:pt x="2111578" y="26428"/>
                </a:lnTo>
                <a:lnTo>
                  <a:pt x="2222732" y="26428"/>
                </a:lnTo>
                <a:lnTo>
                  <a:pt x="2194426" y="13450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4" y="3712"/>
                </a:lnTo>
                <a:lnTo>
                  <a:pt x="2556647" y="13454"/>
                </a:lnTo>
                <a:lnTo>
                  <a:pt x="2526818" y="27126"/>
                </a:lnTo>
                <a:lnTo>
                  <a:pt x="2476133" y="57064"/>
                </a:lnTo>
                <a:lnTo>
                  <a:pt x="2449256" y="69421"/>
                </a:lnTo>
                <a:lnTo>
                  <a:pt x="2416769" y="78049"/>
                </a:lnTo>
                <a:lnTo>
                  <a:pt x="2375522" y="81292"/>
                </a:lnTo>
                <a:lnTo>
                  <a:pt x="2486695" y="81292"/>
                </a:lnTo>
                <a:lnTo>
                  <a:pt x="2488188" y="80607"/>
                </a:lnTo>
                <a:lnTo>
                  <a:pt x="2507175" y="69418"/>
                </a:lnTo>
                <a:lnTo>
                  <a:pt x="2538869" y="50672"/>
                </a:lnTo>
                <a:lnTo>
                  <a:pt x="2565742" y="38307"/>
                </a:lnTo>
                <a:lnTo>
                  <a:pt x="2598237" y="29674"/>
                </a:lnTo>
                <a:lnTo>
                  <a:pt x="2639491" y="26428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997" y="5501659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41"/>
                </a:lnTo>
                <a:lnTo>
                  <a:pt x="41256" y="29689"/>
                </a:lnTo>
                <a:lnTo>
                  <a:pt x="73755" y="38325"/>
                </a:lnTo>
                <a:lnTo>
                  <a:pt x="100634" y="50690"/>
                </a:lnTo>
                <a:lnTo>
                  <a:pt x="151289" y="80610"/>
                </a:lnTo>
                <a:lnTo>
                  <a:pt x="181111" y="94272"/>
                </a:lnTo>
                <a:lnTo>
                  <a:pt x="217625" y="104009"/>
                </a:lnTo>
                <a:lnTo>
                  <a:pt x="263956" y="107721"/>
                </a:lnTo>
                <a:lnTo>
                  <a:pt x="310281" y="104009"/>
                </a:lnTo>
                <a:lnTo>
                  <a:pt x="346792" y="94272"/>
                </a:lnTo>
                <a:lnTo>
                  <a:pt x="375101" y="81305"/>
                </a:lnTo>
                <a:lnTo>
                  <a:pt x="263956" y="81305"/>
                </a:lnTo>
                <a:lnTo>
                  <a:pt x="222699" y="78057"/>
                </a:lnTo>
                <a:lnTo>
                  <a:pt x="190196" y="69421"/>
                </a:lnTo>
                <a:lnTo>
                  <a:pt x="163306" y="57055"/>
                </a:lnTo>
                <a:lnTo>
                  <a:pt x="112651" y="27115"/>
                </a:lnTo>
                <a:lnTo>
                  <a:pt x="82840" y="13447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70" y="26441"/>
                </a:moveTo>
                <a:lnTo>
                  <a:pt x="527900" y="26441"/>
                </a:lnTo>
                <a:lnTo>
                  <a:pt x="569146" y="29689"/>
                </a:lnTo>
                <a:lnTo>
                  <a:pt x="601637" y="38325"/>
                </a:lnTo>
                <a:lnTo>
                  <a:pt x="628517" y="50690"/>
                </a:lnTo>
                <a:lnTo>
                  <a:pt x="679170" y="80610"/>
                </a:lnTo>
                <a:lnTo>
                  <a:pt x="708985" y="94272"/>
                </a:lnTo>
                <a:lnTo>
                  <a:pt x="745499" y="104009"/>
                </a:lnTo>
                <a:lnTo>
                  <a:pt x="791832" y="107721"/>
                </a:lnTo>
                <a:lnTo>
                  <a:pt x="838175" y="104009"/>
                </a:lnTo>
                <a:lnTo>
                  <a:pt x="874687" y="94272"/>
                </a:lnTo>
                <a:lnTo>
                  <a:pt x="902977" y="81305"/>
                </a:lnTo>
                <a:lnTo>
                  <a:pt x="791832" y="81305"/>
                </a:lnTo>
                <a:lnTo>
                  <a:pt x="750596" y="78057"/>
                </a:lnTo>
                <a:lnTo>
                  <a:pt x="718105" y="69421"/>
                </a:lnTo>
                <a:lnTo>
                  <a:pt x="691219" y="57055"/>
                </a:lnTo>
                <a:lnTo>
                  <a:pt x="640541" y="27115"/>
                </a:lnTo>
                <a:lnTo>
                  <a:pt x="639070" y="26441"/>
                </a:lnTo>
                <a:close/>
              </a:path>
              <a:path w="2639695" h="107950">
                <a:moveTo>
                  <a:pt x="1166966" y="26441"/>
                </a:moveTo>
                <a:lnTo>
                  <a:pt x="1055789" y="26441"/>
                </a:lnTo>
                <a:lnTo>
                  <a:pt x="1097045" y="29689"/>
                </a:lnTo>
                <a:lnTo>
                  <a:pt x="1129544" y="38325"/>
                </a:lnTo>
                <a:lnTo>
                  <a:pt x="1156423" y="50690"/>
                </a:lnTo>
                <a:lnTo>
                  <a:pt x="1207071" y="80610"/>
                </a:lnTo>
                <a:lnTo>
                  <a:pt x="1236884" y="94272"/>
                </a:lnTo>
                <a:lnTo>
                  <a:pt x="1273403" y="104009"/>
                </a:lnTo>
                <a:lnTo>
                  <a:pt x="1319771" y="107721"/>
                </a:lnTo>
                <a:lnTo>
                  <a:pt x="1366076" y="104009"/>
                </a:lnTo>
                <a:lnTo>
                  <a:pt x="1402570" y="94272"/>
                </a:lnTo>
                <a:lnTo>
                  <a:pt x="1430864" y="81305"/>
                </a:lnTo>
                <a:lnTo>
                  <a:pt x="1319771" y="81305"/>
                </a:lnTo>
                <a:lnTo>
                  <a:pt x="1278506" y="78057"/>
                </a:lnTo>
                <a:lnTo>
                  <a:pt x="1245987" y="69421"/>
                </a:lnTo>
                <a:lnTo>
                  <a:pt x="1219083" y="57055"/>
                </a:lnTo>
                <a:lnTo>
                  <a:pt x="1168437" y="27115"/>
                </a:lnTo>
                <a:lnTo>
                  <a:pt x="1166966" y="26441"/>
                </a:lnTo>
                <a:close/>
              </a:path>
              <a:path w="2639695" h="107950">
                <a:moveTo>
                  <a:pt x="1694874" y="26441"/>
                </a:moveTo>
                <a:lnTo>
                  <a:pt x="1583702" y="26441"/>
                </a:lnTo>
                <a:lnTo>
                  <a:pt x="1624937" y="29689"/>
                </a:lnTo>
                <a:lnTo>
                  <a:pt x="1657427" y="38325"/>
                </a:lnTo>
                <a:lnTo>
                  <a:pt x="1684309" y="50690"/>
                </a:lnTo>
                <a:lnTo>
                  <a:pt x="1734966" y="80610"/>
                </a:lnTo>
                <a:lnTo>
                  <a:pt x="1764784" y="94272"/>
                </a:lnTo>
                <a:lnTo>
                  <a:pt x="1801295" y="104009"/>
                </a:lnTo>
                <a:lnTo>
                  <a:pt x="1847621" y="107721"/>
                </a:lnTo>
                <a:lnTo>
                  <a:pt x="1893957" y="104009"/>
                </a:lnTo>
                <a:lnTo>
                  <a:pt x="1930466" y="94272"/>
                </a:lnTo>
                <a:lnTo>
                  <a:pt x="1958759" y="81305"/>
                </a:lnTo>
                <a:lnTo>
                  <a:pt x="1847621" y="81305"/>
                </a:lnTo>
                <a:lnTo>
                  <a:pt x="1806348" y="78057"/>
                </a:lnTo>
                <a:lnTo>
                  <a:pt x="1773851" y="69421"/>
                </a:lnTo>
                <a:lnTo>
                  <a:pt x="1746982" y="57055"/>
                </a:lnTo>
                <a:lnTo>
                  <a:pt x="1696345" y="27115"/>
                </a:lnTo>
                <a:lnTo>
                  <a:pt x="1694874" y="26441"/>
                </a:lnTo>
                <a:close/>
              </a:path>
              <a:path w="2639695" h="107950">
                <a:moveTo>
                  <a:pt x="2222760" y="26441"/>
                </a:moveTo>
                <a:lnTo>
                  <a:pt x="2111578" y="26441"/>
                </a:lnTo>
                <a:lnTo>
                  <a:pt x="2152834" y="29689"/>
                </a:lnTo>
                <a:lnTo>
                  <a:pt x="2185333" y="38325"/>
                </a:lnTo>
                <a:lnTo>
                  <a:pt x="2212212" y="50690"/>
                </a:lnTo>
                <a:lnTo>
                  <a:pt x="2262856" y="80610"/>
                </a:lnTo>
                <a:lnTo>
                  <a:pt x="2292669" y="94272"/>
                </a:lnTo>
                <a:lnTo>
                  <a:pt x="2329180" y="104009"/>
                </a:lnTo>
                <a:lnTo>
                  <a:pt x="2375522" y="107721"/>
                </a:lnTo>
                <a:lnTo>
                  <a:pt x="2421848" y="104009"/>
                </a:lnTo>
                <a:lnTo>
                  <a:pt x="2458354" y="94272"/>
                </a:lnTo>
                <a:lnTo>
                  <a:pt x="2486662" y="81305"/>
                </a:lnTo>
                <a:lnTo>
                  <a:pt x="2375522" y="81305"/>
                </a:lnTo>
                <a:lnTo>
                  <a:pt x="2334254" y="78057"/>
                </a:lnTo>
                <a:lnTo>
                  <a:pt x="2301762" y="69421"/>
                </a:lnTo>
                <a:lnTo>
                  <a:pt x="2274882" y="57055"/>
                </a:lnTo>
                <a:lnTo>
                  <a:pt x="2224231" y="27115"/>
                </a:lnTo>
                <a:lnTo>
                  <a:pt x="2222760" y="26441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7"/>
                </a:lnTo>
                <a:lnTo>
                  <a:pt x="415243" y="27115"/>
                </a:lnTo>
                <a:lnTo>
                  <a:pt x="364601" y="57055"/>
                </a:lnTo>
                <a:lnTo>
                  <a:pt x="337721" y="69421"/>
                </a:lnTo>
                <a:lnTo>
                  <a:pt x="305217" y="78057"/>
                </a:lnTo>
                <a:lnTo>
                  <a:pt x="263956" y="81305"/>
                </a:lnTo>
                <a:lnTo>
                  <a:pt x="375101" y="81305"/>
                </a:lnTo>
                <a:lnTo>
                  <a:pt x="376617" y="80610"/>
                </a:lnTo>
                <a:lnTo>
                  <a:pt x="427277" y="50690"/>
                </a:lnTo>
                <a:lnTo>
                  <a:pt x="454151" y="38325"/>
                </a:lnTo>
                <a:lnTo>
                  <a:pt x="486646" y="29689"/>
                </a:lnTo>
                <a:lnTo>
                  <a:pt x="527900" y="26441"/>
                </a:lnTo>
                <a:lnTo>
                  <a:pt x="639070" y="26441"/>
                </a:lnTo>
                <a:lnTo>
                  <a:pt x="610728" y="13447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7"/>
                </a:lnTo>
                <a:lnTo>
                  <a:pt x="943153" y="27115"/>
                </a:lnTo>
                <a:lnTo>
                  <a:pt x="892482" y="57055"/>
                </a:lnTo>
                <a:lnTo>
                  <a:pt x="865592" y="69421"/>
                </a:lnTo>
                <a:lnTo>
                  <a:pt x="833089" y="78057"/>
                </a:lnTo>
                <a:lnTo>
                  <a:pt x="791832" y="81305"/>
                </a:lnTo>
                <a:lnTo>
                  <a:pt x="902977" y="81305"/>
                </a:lnTo>
                <a:lnTo>
                  <a:pt x="904492" y="80610"/>
                </a:lnTo>
                <a:lnTo>
                  <a:pt x="955155" y="50690"/>
                </a:lnTo>
                <a:lnTo>
                  <a:pt x="982043" y="38325"/>
                </a:lnTo>
                <a:lnTo>
                  <a:pt x="1014537" y="29689"/>
                </a:lnTo>
                <a:lnTo>
                  <a:pt x="1055789" y="26441"/>
                </a:lnTo>
                <a:lnTo>
                  <a:pt x="1166966" y="26441"/>
                </a:lnTo>
                <a:lnTo>
                  <a:pt x="1138632" y="13447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7"/>
                </a:lnTo>
                <a:lnTo>
                  <a:pt x="1471020" y="27115"/>
                </a:lnTo>
                <a:lnTo>
                  <a:pt x="1420367" y="57055"/>
                </a:lnTo>
                <a:lnTo>
                  <a:pt x="1393499" y="69421"/>
                </a:lnTo>
                <a:lnTo>
                  <a:pt x="1361018" y="78057"/>
                </a:lnTo>
                <a:lnTo>
                  <a:pt x="1319771" y="81305"/>
                </a:lnTo>
                <a:lnTo>
                  <a:pt x="1430864" y="81305"/>
                </a:lnTo>
                <a:lnTo>
                  <a:pt x="1432380" y="80610"/>
                </a:lnTo>
                <a:lnTo>
                  <a:pt x="1483040" y="50690"/>
                </a:lnTo>
                <a:lnTo>
                  <a:pt x="1509918" y="38325"/>
                </a:lnTo>
                <a:lnTo>
                  <a:pt x="1542422" y="29689"/>
                </a:lnTo>
                <a:lnTo>
                  <a:pt x="1583702" y="26441"/>
                </a:lnTo>
                <a:lnTo>
                  <a:pt x="1694874" y="26441"/>
                </a:lnTo>
                <a:lnTo>
                  <a:pt x="1666538" y="13447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7"/>
                </a:lnTo>
                <a:lnTo>
                  <a:pt x="1998905" y="27115"/>
                </a:lnTo>
                <a:lnTo>
                  <a:pt x="1948239" y="57055"/>
                </a:lnTo>
                <a:lnTo>
                  <a:pt x="1921362" y="69421"/>
                </a:lnTo>
                <a:lnTo>
                  <a:pt x="1888872" y="78057"/>
                </a:lnTo>
                <a:lnTo>
                  <a:pt x="1847621" y="81305"/>
                </a:lnTo>
                <a:lnTo>
                  <a:pt x="1958759" y="81305"/>
                </a:lnTo>
                <a:lnTo>
                  <a:pt x="1960274" y="80610"/>
                </a:lnTo>
                <a:lnTo>
                  <a:pt x="2010928" y="50690"/>
                </a:lnTo>
                <a:lnTo>
                  <a:pt x="2037818" y="38325"/>
                </a:lnTo>
                <a:lnTo>
                  <a:pt x="2070320" y="29689"/>
                </a:lnTo>
                <a:lnTo>
                  <a:pt x="2111578" y="26441"/>
                </a:lnTo>
                <a:lnTo>
                  <a:pt x="2222760" y="26441"/>
                </a:lnTo>
                <a:lnTo>
                  <a:pt x="2194426" y="13447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7"/>
                </a:lnTo>
                <a:lnTo>
                  <a:pt x="2526836" y="27115"/>
                </a:lnTo>
                <a:lnTo>
                  <a:pt x="2476156" y="57055"/>
                </a:lnTo>
                <a:lnTo>
                  <a:pt x="2449268" y="69421"/>
                </a:lnTo>
                <a:lnTo>
                  <a:pt x="2416774" y="78057"/>
                </a:lnTo>
                <a:lnTo>
                  <a:pt x="2375522" y="81305"/>
                </a:lnTo>
                <a:lnTo>
                  <a:pt x="2486662" y="81305"/>
                </a:lnTo>
                <a:lnTo>
                  <a:pt x="2488179" y="80610"/>
                </a:lnTo>
                <a:lnTo>
                  <a:pt x="2538857" y="50690"/>
                </a:lnTo>
                <a:lnTo>
                  <a:pt x="2565736" y="38325"/>
                </a:lnTo>
                <a:lnTo>
                  <a:pt x="2598235" y="29689"/>
                </a:lnTo>
                <a:lnTo>
                  <a:pt x="2639491" y="26441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997" y="5582961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1"/>
                </a:lnTo>
                <a:lnTo>
                  <a:pt x="73755" y="38295"/>
                </a:lnTo>
                <a:lnTo>
                  <a:pt x="100634" y="50660"/>
                </a:lnTo>
                <a:lnTo>
                  <a:pt x="151289" y="80605"/>
                </a:lnTo>
                <a:lnTo>
                  <a:pt x="181111" y="94273"/>
                </a:lnTo>
                <a:lnTo>
                  <a:pt x="217625" y="104010"/>
                </a:lnTo>
                <a:lnTo>
                  <a:pt x="263956" y="107721"/>
                </a:lnTo>
                <a:lnTo>
                  <a:pt x="310281" y="104010"/>
                </a:lnTo>
                <a:lnTo>
                  <a:pt x="346792" y="94273"/>
                </a:lnTo>
                <a:lnTo>
                  <a:pt x="375090" y="81305"/>
                </a:lnTo>
                <a:lnTo>
                  <a:pt x="263956" y="81305"/>
                </a:lnTo>
                <a:lnTo>
                  <a:pt x="222699" y="78057"/>
                </a:lnTo>
                <a:lnTo>
                  <a:pt x="190196" y="69418"/>
                </a:lnTo>
                <a:lnTo>
                  <a:pt x="163306" y="57045"/>
                </a:lnTo>
                <a:lnTo>
                  <a:pt x="138887" y="42595"/>
                </a:lnTo>
                <a:lnTo>
                  <a:pt x="112651" y="27110"/>
                </a:lnTo>
                <a:lnTo>
                  <a:pt x="82840" y="13449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26" y="26415"/>
                </a:moveTo>
                <a:lnTo>
                  <a:pt x="527900" y="26415"/>
                </a:lnTo>
                <a:lnTo>
                  <a:pt x="569146" y="29661"/>
                </a:lnTo>
                <a:lnTo>
                  <a:pt x="601637" y="38295"/>
                </a:lnTo>
                <a:lnTo>
                  <a:pt x="628517" y="50660"/>
                </a:lnTo>
                <a:lnTo>
                  <a:pt x="679170" y="80605"/>
                </a:lnTo>
                <a:lnTo>
                  <a:pt x="708985" y="94273"/>
                </a:lnTo>
                <a:lnTo>
                  <a:pt x="745499" y="104010"/>
                </a:lnTo>
                <a:lnTo>
                  <a:pt x="791832" y="107721"/>
                </a:lnTo>
                <a:lnTo>
                  <a:pt x="838175" y="104010"/>
                </a:lnTo>
                <a:lnTo>
                  <a:pt x="874687" y="94273"/>
                </a:lnTo>
                <a:lnTo>
                  <a:pt x="902966" y="81305"/>
                </a:lnTo>
                <a:lnTo>
                  <a:pt x="791832" y="81305"/>
                </a:lnTo>
                <a:lnTo>
                  <a:pt x="750596" y="78057"/>
                </a:lnTo>
                <a:lnTo>
                  <a:pt x="718105" y="69418"/>
                </a:lnTo>
                <a:lnTo>
                  <a:pt x="691219" y="57045"/>
                </a:lnTo>
                <a:lnTo>
                  <a:pt x="666800" y="42595"/>
                </a:lnTo>
                <a:lnTo>
                  <a:pt x="640541" y="27110"/>
                </a:lnTo>
                <a:lnTo>
                  <a:pt x="639026" y="26415"/>
                </a:lnTo>
                <a:close/>
              </a:path>
              <a:path w="2639695" h="107950">
                <a:moveTo>
                  <a:pt x="1166921" y="26415"/>
                </a:moveTo>
                <a:lnTo>
                  <a:pt x="1055789" y="26415"/>
                </a:lnTo>
                <a:lnTo>
                  <a:pt x="1097045" y="29661"/>
                </a:lnTo>
                <a:lnTo>
                  <a:pt x="1129544" y="38295"/>
                </a:lnTo>
                <a:lnTo>
                  <a:pt x="1156423" y="50660"/>
                </a:lnTo>
                <a:lnTo>
                  <a:pt x="1207071" y="80605"/>
                </a:lnTo>
                <a:lnTo>
                  <a:pt x="1236884" y="94273"/>
                </a:lnTo>
                <a:lnTo>
                  <a:pt x="1273403" y="104010"/>
                </a:lnTo>
                <a:lnTo>
                  <a:pt x="1319771" y="107721"/>
                </a:lnTo>
                <a:lnTo>
                  <a:pt x="1366076" y="104010"/>
                </a:lnTo>
                <a:lnTo>
                  <a:pt x="1402570" y="94273"/>
                </a:lnTo>
                <a:lnTo>
                  <a:pt x="1430853" y="81305"/>
                </a:lnTo>
                <a:lnTo>
                  <a:pt x="1319771" y="81305"/>
                </a:lnTo>
                <a:lnTo>
                  <a:pt x="1278506" y="78057"/>
                </a:lnTo>
                <a:lnTo>
                  <a:pt x="1245987" y="69418"/>
                </a:lnTo>
                <a:lnTo>
                  <a:pt x="1219083" y="57045"/>
                </a:lnTo>
                <a:lnTo>
                  <a:pt x="1194663" y="42595"/>
                </a:lnTo>
                <a:lnTo>
                  <a:pt x="1168437" y="27110"/>
                </a:lnTo>
                <a:lnTo>
                  <a:pt x="1166921" y="26415"/>
                </a:lnTo>
                <a:close/>
              </a:path>
              <a:path w="2639695" h="107950">
                <a:moveTo>
                  <a:pt x="1694807" y="26415"/>
                </a:moveTo>
                <a:lnTo>
                  <a:pt x="1583702" y="26415"/>
                </a:lnTo>
                <a:lnTo>
                  <a:pt x="1624937" y="29661"/>
                </a:lnTo>
                <a:lnTo>
                  <a:pt x="1657427" y="38295"/>
                </a:lnTo>
                <a:lnTo>
                  <a:pt x="1684309" y="50660"/>
                </a:lnTo>
                <a:lnTo>
                  <a:pt x="1734966" y="80605"/>
                </a:lnTo>
                <a:lnTo>
                  <a:pt x="1764784" y="94273"/>
                </a:lnTo>
                <a:lnTo>
                  <a:pt x="1801295" y="104010"/>
                </a:lnTo>
                <a:lnTo>
                  <a:pt x="1847621" y="107721"/>
                </a:lnTo>
                <a:lnTo>
                  <a:pt x="1893957" y="104010"/>
                </a:lnTo>
                <a:lnTo>
                  <a:pt x="1930466" y="94273"/>
                </a:lnTo>
                <a:lnTo>
                  <a:pt x="1958748" y="81305"/>
                </a:lnTo>
                <a:lnTo>
                  <a:pt x="1847621" y="81305"/>
                </a:lnTo>
                <a:lnTo>
                  <a:pt x="1806347" y="78057"/>
                </a:lnTo>
                <a:lnTo>
                  <a:pt x="1773844" y="69418"/>
                </a:lnTo>
                <a:lnTo>
                  <a:pt x="1746963" y="57045"/>
                </a:lnTo>
                <a:lnTo>
                  <a:pt x="1722546" y="42595"/>
                </a:lnTo>
                <a:lnTo>
                  <a:pt x="1696321" y="27110"/>
                </a:lnTo>
                <a:lnTo>
                  <a:pt x="1694807" y="26415"/>
                </a:lnTo>
                <a:close/>
              </a:path>
              <a:path w="2639695" h="107950">
                <a:moveTo>
                  <a:pt x="2222716" y="26415"/>
                </a:moveTo>
                <a:lnTo>
                  <a:pt x="2111578" y="26415"/>
                </a:lnTo>
                <a:lnTo>
                  <a:pt x="2152834" y="29661"/>
                </a:lnTo>
                <a:lnTo>
                  <a:pt x="2185333" y="38295"/>
                </a:lnTo>
                <a:lnTo>
                  <a:pt x="2212212" y="50660"/>
                </a:lnTo>
                <a:lnTo>
                  <a:pt x="2262856" y="80605"/>
                </a:lnTo>
                <a:lnTo>
                  <a:pt x="2292669" y="94273"/>
                </a:lnTo>
                <a:lnTo>
                  <a:pt x="2329180" y="104010"/>
                </a:lnTo>
                <a:lnTo>
                  <a:pt x="2375522" y="107721"/>
                </a:lnTo>
                <a:lnTo>
                  <a:pt x="2421848" y="104010"/>
                </a:lnTo>
                <a:lnTo>
                  <a:pt x="2458354" y="94273"/>
                </a:lnTo>
                <a:lnTo>
                  <a:pt x="2486652" y="81305"/>
                </a:lnTo>
                <a:lnTo>
                  <a:pt x="2375522" y="81305"/>
                </a:lnTo>
                <a:lnTo>
                  <a:pt x="2334254" y="78057"/>
                </a:lnTo>
                <a:lnTo>
                  <a:pt x="2301762" y="69418"/>
                </a:lnTo>
                <a:lnTo>
                  <a:pt x="2274882" y="57045"/>
                </a:lnTo>
                <a:lnTo>
                  <a:pt x="2224231" y="27110"/>
                </a:lnTo>
                <a:lnTo>
                  <a:pt x="2222716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69" y="3712"/>
                </a:lnTo>
                <a:lnTo>
                  <a:pt x="415225" y="27121"/>
                </a:lnTo>
                <a:lnTo>
                  <a:pt x="364578" y="57055"/>
                </a:lnTo>
                <a:lnTo>
                  <a:pt x="337709" y="69421"/>
                </a:lnTo>
                <a:lnTo>
                  <a:pt x="305212" y="78057"/>
                </a:lnTo>
                <a:lnTo>
                  <a:pt x="263956" y="81305"/>
                </a:lnTo>
                <a:lnTo>
                  <a:pt x="375090" y="81305"/>
                </a:lnTo>
                <a:lnTo>
                  <a:pt x="376617" y="80605"/>
                </a:lnTo>
                <a:lnTo>
                  <a:pt x="427277" y="50660"/>
                </a:lnTo>
                <a:lnTo>
                  <a:pt x="454151" y="38295"/>
                </a:lnTo>
                <a:lnTo>
                  <a:pt x="486646" y="29661"/>
                </a:lnTo>
                <a:lnTo>
                  <a:pt x="527900" y="26415"/>
                </a:lnTo>
                <a:lnTo>
                  <a:pt x="639026" y="26415"/>
                </a:lnTo>
                <a:lnTo>
                  <a:pt x="610728" y="13449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1" y="3712"/>
                </a:lnTo>
                <a:lnTo>
                  <a:pt x="943135" y="27121"/>
                </a:lnTo>
                <a:lnTo>
                  <a:pt x="892459" y="57055"/>
                </a:lnTo>
                <a:lnTo>
                  <a:pt x="865580" y="69421"/>
                </a:lnTo>
                <a:lnTo>
                  <a:pt x="833084" y="78057"/>
                </a:lnTo>
                <a:lnTo>
                  <a:pt x="791832" y="81305"/>
                </a:lnTo>
                <a:lnTo>
                  <a:pt x="902966" y="81305"/>
                </a:lnTo>
                <a:lnTo>
                  <a:pt x="904492" y="80605"/>
                </a:lnTo>
                <a:lnTo>
                  <a:pt x="955155" y="50660"/>
                </a:lnTo>
                <a:lnTo>
                  <a:pt x="982043" y="38295"/>
                </a:lnTo>
                <a:lnTo>
                  <a:pt x="1014537" y="29661"/>
                </a:lnTo>
                <a:lnTo>
                  <a:pt x="1055789" y="26415"/>
                </a:lnTo>
                <a:lnTo>
                  <a:pt x="1166921" y="26415"/>
                </a:lnTo>
                <a:lnTo>
                  <a:pt x="1138632" y="13449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2"/>
                </a:lnTo>
                <a:lnTo>
                  <a:pt x="1471002" y="27121"/>
                </a:lnTo>
                <a:lnTo>
                  <a:pt x="1420344" y="57055"/>
                </a:lnTo>
                <a:lnTo>
                  <a:pt x="1393487" y="69421"/>
                </a:lnTo>
                <a:lnTo>
                  <a:pt x="1361013" y="78057"/>
                </a:lnTo>
                <a:lnTo>
                  <a:pt x="1319771" y="81305"/>
                </a:lnTo>
                <a:lnTo>
                  <a:pt x="1430853" y="81305"/>
                </a:lnTo>
                <a:lnTo>
                  <a:pt x="1432380" y="80605"/>
                </a:lnTo>
                <a:lnTo>
                  <a:pt x="1483040" y="50660"/>
                </a:lnTo>
                <a:lnTo>
                  <a:pt x="1509918" y="38295"/>
                </a:lnTo>
                <a:lnTo>
                  <a:pt x="1542422" y="29661"/>
                </a:lnTo>
                <a:lnTo>
                  <a:pt x="1583702" y="26415"/>
                </a:lnTo>
                <a:lnTo>
                  <a:pt x="1694807" y="26415"/>
                </a:lnTo>
                <a:lnTo>
                  <a:pt x="1666526" y="13449"/>
                </a:lnTo>
                <a:lnTo>
                  <a:pt x="1630030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2"/>
                </a:lnTo>
                <a:lnTo>
                  <a:pt x="1998887" y="27121"/>
                </a:lnTo>
                <a:lnTo>
                  <a:pt x="1948216" y="57055"/>
                </a:lnTo>
                <a:lnTo>
                  <a:pt x="1921350" y="69421"/>
                </a:lnTo>
                <a:lnTo>
                  <a:pt x="1888867" y="78057"/>
                </a:lnTo>
                <a:lnTo>
                  <a:pt x="1847621" y="81305"/>
                </a:lnTo>
                <a:lnTo>
                  <a:pt x="1958748" y="81305"/>
                </a:lnTo>
                <a:lnTo>
                  <a:pt x="1960274" y="80605"/>
                </a:lnTo>
                <a:lnTo>
                  <a:pt x="2010928" y="50660"/>
                </a:lnTo>
                <a:lnTo>
                  <a:pt x="2037818" y="38295"/>
                </a:lnTo>
                <a:lnTo>
                  <a:pt x="2070320" y="29661"/>
                </a:lnTo>
                <a:lnTo>
                  <a:pt x="2111578" y="26415"/>
                </a:lnTo>
                <a:lnTo>
                  <a:pt x="2222716" y="26415"/>
                </a:lnTo>
                <a:lnTo>
                  <a:pt x="2194426" y="13449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4" y="3712"/>
                </a:lnTo>
                <a:lnTo>
                  <a:pt x="2526818" y="27121"/>
                </a:lnTo>
                <a:lnTo>
                  <a:pt x="2476133" y="57055"/>
                </a:lnTo>
                <a:lnTo>
                  <a:pt x="2449256" y="69421"/>
                </a:lnTo>
                <a:lnTo>
                  <a:pt x="2416769" y="78057"/>
                </a:lnTo>
                <a:lnTo>
                  <a:pt x="2375522" y="81305"/>
                </a:lnTo>
                <a:lnTo>
                  <a:pt x="2486652" y="81305"/>
                </a:lnTo>
                <a:lnTo>
                  <a:pt x="2488179" y="80605"/>
                </a:lnTo>
                <a:lnTo>
                  <a:pt x="2538857" y="50660"/>
                </a:lnTo>
                <a:lnTo>
                  <a:pt x="2565736" y="38295"/>
                </a:lnTo>
                <a:lnTo>
                  <a:pt x="2598235" y="29661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997" y="5664268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0"/>
                </a:lnTo>
                <a:lnTo>
                  <a:pt x="73755" y="38290"/>
                </a:lnTo>
                <a:lnTo>
                  <a:pt x="100634" y="50654"/>
                </a:lnTo>
                <a:lnTo>
                  <a:pt x="151289" y="80598"/>
                </a:lnTo>
                <a:lnTo>
                  <a:pt x="181111" y="94262"/>
                </a:lnTo>
                <a:lnTo>
                  <a:pt x="217625" y="103997"/>
                </a:lnTo>
                <a:lnTo>
                  <a:pt x="263956" y="107708"/>
                </a:lnTo>
                <a:lnTo>
                  <a:pt x="310281" y="103997"/>
                </a:lnTo>
                <a:lnTo>
                  <a:pt x="346796" y="94260"/>
                </a:lnTo>
                <a:lnTo>
                  <a:pt x="375101" y="81292"/>
                </a:lnTo>
                <a:lnTo>
                  <a:pt x="263956" y="81292"/>
                </a:lnTo>
                <a:lnTo>
                  <a:pt x="222699" y="78044"/>
                </a:lnTo>
                <a:lnTo>
                  <a:pt x="190196" y="69405"/>
                </a:lnTo>
                <a:lnTo>
                  <a:pt x="163306" y="57032"/>
                </a:lnTo>
                <a:lnTo>
                  <a:pt x="112651" y="27099"/>
                </a:lnTo>
                <a:lnTo>
                  <a:pt x="82840" y="13442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48" y="26415"/>
                </a:moveTo>
                <a:lnTo>
                  <a:pt x="527900" y="26415"/>
                </a:lnTo>
                <a:lnTo>
                  <a:pt x="569146" y="29660"/>
                </a:lnTo>
                <a:lnTo>
                  <a:pt x="601637" y="38290"/>
                </a:lnTo>
                <a:lnTo>
                  <a:pt x="628517" y="50654"/>
                </a:lnTo>
                <a:lnTo>
                  <a:pt x="679170" y="80598"/>
                </a:lnTo>
                <a:lnTo>
                  <a:pt x="708985" y="94262"/>
                </a:lnTo>
                <a:lnTo>
                  <a:pt x="745499" y="103997"/>
                </a:lnTo>
                <a:lnTo>
                  <a:pt x="791832" y="107708"/>
                </a:lnTo>
                <a:lnTo>
                  <a:pt x="838175" y="103997"/>
                </a:lnTo>
                <a:lnTo>
                  <a:pt x="874687" y="94260"/>
                </a:lnTo>
                <a:lnTo>
                  <a:pt x="902966" y="81292"/>
                </a:lnTo>
                <a:lnTo>
                  <a:pt x="791832" y="81292"/>
                </a:lnTo>
                <a:lnTo>
                  <a:pt x="750596" y="78044"/>
                </a:lnTo>
                <a:lnTo>
                  <a:pt x="718105" y="69405"/>
                </a:lnTo>
                <a:lnTo>
                  <a:pt x="691219" y="57032"/>
                </a:lnTo>
                <a:lnTo>
                  <a:pt x="659518" y="38288"/>
                </a:lnTo>
                <a:lnTo>
                  <a:pt x="640541" y="27099"/>
                </a:lnTo>
                <a:lnTo>
                  <a:pt x="639048" y="26415"/>
                </a:lnTo>
                <a:close/>
              </a:path>
              <a:path w="2639695" h="107950">
                <a:moveTo>
                  <a:pt x="1166944" y="26415"/>
                </a:moveTo>
                <a:lnTo>
                  <a:pt x="1055789" y="26415"/>
                </a:lnTo>
                <a:lnTo>
                  <a:pt x="1097045" y="29660"/>
                </a:lnTo>
                <a:lnTo>
                  <a:pt x="1129544" y="38290"/>
                </a:lnTo>
                <a:lnTo>
                  <a:pt x="1156423" y="50654"/>
                </a:lnTo>
                <a:lnTo>
                  <a:pt x="1207071" y="80598"/>
                </a:lnTo>
                <a:lnTo>
                  <a:pt x="1236884" y="94262"/>
                </a:lnTo>
                <a:lnTo>
                  <a:pt x="1273403" y="103997"/>
                </a:lnTo>
                <a:lnTo>
                  <a:pt x="1319771" y="107708"/>
                </a:lnTo>
                <a:lnTo>
                  <a:pt x="1366077" y="103997"/>
                </a:lnTo>
                <a:lnTo>
                  <a:pt x="1402574" y="94260"/>
                </a:lnTo>
                <a:lnTo>
                  <a:pt x="1430864" y="81292"/>
                </a:lnTo>
                <a:lnTo>
                  <a:pt x="1319771" y="81292"/>
                </a:lnTo>
                <a:lnTo>
                  <a:pt x="1278506" y="78044"/>
                </a:lnTo>
                <a:lnTo>
                  <a:pt x="1245987" y="69405"/>
                </a:lnTo>
                <a:lnTo>
                  <a:pt x="1219083" y="57032"/>
                </a:lnTo>
                <a:lnTo>
                  <a:pt x="1168437" y="27099"/>
                </a:lnTo>
                <a:lnTo>
                  <a:pt x="1166944" y="26415"/>
                </a:lnTo>
                <a:close/>
              </a:path>
              <a:path w="2639695" h="107950">
                <a:moveTo>
                  <a:pt x="1694830" y="26415"/>
                </a:moveTo>
                <a:lnTo>
                  <a:pt x="1583702" y="26415"/>
                </a:lnTo>
                <a:lnTo>
                  <a:pt x="1624937" y="29660"/>
                </a:lnTo>
                <a:lnTo>
                  <a:pt x="1657427" y="38290"/>
                </a:lnTo>
                <a:lnTo>
                  <a:pt x="1684309" y="50654"/>
                </a:lnTo>
                <a:lnTo>
                  <a:pt x="1734966" y="80598"/>
                </a:lnTo>
                <a:lnTo>
                  <a:pt x="1764784" y="94262"/>
                </a:lnTo>
                <a:lnTo>
                  <a:pt x="1801295" y="103997"/>
                </a:lnTo>
                <a:lnTo>
                  <a:pt x="1847621" y="107708"/>
                </a:lnTo>
                <a:lnTo>
                  <a:pt x="1893958" y="103997"/>
                </a:lnTo>
                <a:lnTo>
                  <a:pt x="1930470" y="94260"/>
                </a:lnTo>
                <a:lnTo>
                  <a:pt x="1958759" y="81292"/>
                </a:lnTo>
                <a:lnTo>
                  <a:pt x="1847621" y="81292"/>
                </a:lnTo>
                <a:lnTo>
                  <a:pt x="1806347" y="78044"/>
                </a:lnTo>
                <a:lnTo>
                  <a:pt x="1773844" y="69405"/>
                </a:lnTo>
                <a:lnTo>
                  <a:pt x="1746963" y="57032"/>
                </a:lnTo>
                <a:lnTo>
                  <a:pt x="1696321" y="27099"/>
                </a:lnTo>
                <a:lnTo>
                  <a:pt x="1694830" y="26415"/>
                </a:lnTo>
                <a:close/>
              </a:path>
              <a:path w="2639695" h="107950">
                <a:moveTo>
                  <a:pt x="2222739" y="26415"/>
                </a:moveTo>
                <a:lnTo>
                  <a:pt x="2111578" y="26415"/>
                </a:lnTo>
                <a:lnTo>
                  <a:pt x="2152834" y="29660"/>
                </a:lnTo>
                <a:lnTo>
                  <a:pt x="2185333" y="38290"/>
                </a:lnTo>
                <a:lnTo>
                  <a:pt x="2212212" y="50654"/>
                </a:lnTo>
                <a:lnTo>
                  <a:pt x="2262856" y="80598"/>
                </a:lnTo>
                <a:lnTo>
                  <a:pt x="2292669" y="94262"/>
                </a:lnTo>
                <a:lnTo>
                  <a:pt x="2329180" y="103997"/>
                </a:lnTo>
                <a:lnTo>
                  <a:pt x="2375522" y="107708"/>
                </a:lnTo>
                <a:lnTo>
                  <a:pt x="2421849" y="103997"/>
                </a:lnTo>
                <a:lnTo>
                  <a:pt x="2458358" y="94260"/>
                </a:lnTo>
                <a:lnTo>
                  <a:pt x="2486663" y="81292"/>
                </a:lnTo>
                <a:lnTo>
                  <a:pt x="2375522" y="81292"/>
                </a:lnTo>
                <a:lnTo>
                  <a:pt x="2334254" y="78044"/>
                </a:lnTo>
                <a:lnTo>
                  <a:pt x="2301762" y="69405"/>
                </a:lnTo>
                <a:lnTo>
                  <a:pt x="2274882" y="57032"/>
                </a:lnTo>
                <a:lnTo>
                  <a:pt x="2224231" y="27099"/>
                </a:lnTo>
                <a:lnTo>
                  <a:pt x="2222739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69" y="3710"/>
                </a:lnTo>
                <a:lnTo>
                  <a:pt x="415225" y="27110"/>
                </a:lnTo>
                <a:lnTo>
                  <a:pt x="364578" y="57043"/>
                </a:lnTo>
                <a:lnTo>
                  <a:pt x="337709" y="69408"/>
                </a:lnTo>
                <a:lnTo>
                  <a:pt x="305212" y="78045"/>
                </a:lnTo>
                <a:lnTo>
                  <a:pt x="263956" y="81292"/>
                </a:lnTo>
                <a:lnTo>
                  <a:pt x="375101" y="81292"/>
                </a:lnTo>
                <a:lnTo>
                  <a:pt x="376626" y="80592"/>
                </a:lnTo>
                <a:lnTo>
                  <a:pt x="427289" y="50649"/>
                </a:lnTo>
                <a:lnTo>
                  <a:pt x="454157" y="38288"/>
                </a:lnTo>
                <a:lnTo>
                  <a:pt x="486648" y="29659"/>
                </a:lnTo>
                <a:lnTo>
                  <a:pt x="527900" y="26415"/>
                </a:lnTo>
                <a:lnTo>
                  <a:pt x="639048" y="26415"/>
                </a:lnTo>
                <a:lnTo>
                  <a:pt x="610728" y="13442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1" y="3710"/>
                </a:lnTo>
                <a:lnTo>
                  <a:pt x="943135" y="27110"/>
                </a:lnTo>
                <a:lnTo>
                  <a:pt x="892459" y="57043"/>
                </a:lnTo>
                <a:lnTo>
                  <a:pt x="865580" y="69408"/>
                </a:lnTo>
                <a:lnTo>
                  <a:pt x="833084" y="78045"/>
                </a:lnTo>
                <a:lnTo>
                  <a:pt x="791832" y="81292"/>
                </a:lnTo>
                <a:lnTo>
                  <a:pt x="902966" y="81292"/>
                </a:lnTo>
                <a:lnTo>
                  <a:pt x="904492" y="80592"/>
                </a:lnTo>
                <a:lnTo>
                  <a:pt x="955155" y="50649"/>
                </a:lnTo>
                <a:lnTo>
                  <a:pt x="982043" y="38288"/>
                </a:lnTo>
                <a:lnTo>
                  <a:pt x="1014537" y="29659"/>
                </a:lnTo>
                <a:lnTo>
                  <a:pt x="1055789" y="26415"/>
                </a:lnTo>
                <a:lnTo>
                  <a:pt x="1166944" y="26415"/>
                </a:lnTo>
                <a:lnTo>
                  <a:pt x="1138632" y="13442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0"/>
                </a:lnTo>
                <a:lnTo>
                  <a:pt x="1471002" y="27110"/>
                </a:lnTo>
                <a:lnTo>
                  <a:pt x="1420344" y="57043"/>
                </a:lnTo>
                <a:lnTo>
                  <a:pt x="1393487" y="69408"/>
                </a:lnTo>
                <a:lnTo>
                  <a:pt x="1361013" y="78045"/>
                </a:lnTo>
                <a:lnTo>
                  <a:pt x="1319771" y="81292"/>
                </a:lnTo>
                <a:lnTo>
                  <a:pt x="1430864" y="81292"/>
                </a:lnTo>
                <a:lnTo>
                  <a:pt x="1432389" y="80592"/>
                </a:lnTo>
                <a:lnTo>
                  <a:pt x="1483051" y="50649"/>
                </a:lnTo>
                <a:lnTo>
                  <a:pt x="1509924" y="38288"/>
                </a:lnTo>
                <a:lnTo>
                  <a:pt x="1542424" y="29659"/>
                </a:lnTo>
                <a:lnTo>
                  <a:pt x="1583702" y="26415"/>
                </a:lnTo>
                <a:lnTo>
                  <a:pt x="1694830" y="26415"/>
                </a:lnTo>
                <a:lnTo>
                  <a:pt x="1666526" y="13442"/>
                </a:lnTo>
                <a:lnTo>
                  <a:pt x="1630030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0"/>
                </a:lnTo>
                <a:lnTo>
                  <a:pt x="1998887" y="27110"/>
                </a:lnTo>
                <a:lnTo>
                  <a:pt x="1948216" y="57043"/>
                </a:lnTo>
                <a:lnTo>
                  <a:pt x="1921350" y="69408"/>
                </a:lnTo>
                <a:lnTo>
                  <a:pt x="1888867" y="78045"/>
                </a:lnTo>
                <a:lnTo>
                  <a:pt x="1847621" y="81292"/>
                </a:lnTo>
                <a:lnTo>
                  <a:pt x="1958759" y="81292"/>
                </a:lnTo>
                <a:lnTo>
                  <a:pt x="1960283" y="80592"/>
                </a:lnTo>
                <a:lnTo>
                  <a:pt x="2010939" y="50649"/>
                </a:lnTo>
                <a:lnTo>
                  <a:pt x="2037824" y="38288"/>
                </a:lnTo>
                <a:lnTo>
                  <a:pt x="2070323" y="29659"/>
                </a:lnTo>
                <a:lnTo>
                  <a:pt x="2111578" y="26415"/>
                </a:lnTo>
                <a:lnTo>
                  <a:pt x="2222739" y="26415"/>
                </a:lnTo>
                <a:lnTo>
                  <a:pt x="2194426" y="13442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4" y="3710"/>
                </a:lnTo>
                <a:lnTo>
                  <a:pt x="2556647" y="13446"/>
                </a:lnTo>
                <a:lnTo>
                  <a:pt x="2526818" y="27110"/>
                </a:lnTo>
                <a:lnTo>
                  <a:pt x="2476133" y="57043"/>
                </a:lnTo>
                <a:lnTo>
                  <a:pt x="2449256" y="69408"/>
                </a:lnTo>
                <a:lnTo>
                  <a:pt x="2416769" y="78045"/>
                </a:lnTo>
                <a:lnTo>
                  <a:pt x="2375522" y="81292"/>
                </a:lnTo>
                <a:lnTo>
                  <a:pt x="2486663" y="81292"/>
                </a:lnTo>
                <a:lnTo>
                  <a:pt x="2488188" y="80592"/>
                </a:lnTo>
                <a:lnTo>
                  <a:pt x="2507159" y="69405"/>
                </a:lnTo>
                <a:lnTo>
                  <a:pt x="2538869" y="50649"/>
                </a:lnTo>
                <a:lnTo>
                  <a:pt x="2565742" y="38288"/>
                </a:lnTo>
                <a:lnTo>
                  <a:pt x="2598237" y="29659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997" y="5745564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1"/>
                </a:lnTo>
                <a:lnTo>
                  <a:pt x="73755" y="38295"/>
                </a:lnTo>
                <a:lnTo>
                  <a:pt x="100634" y="50660"/>
                </a:lnTo>
                <a:lnTo>
                  <a:pt x="151289" y="80592"/>
                </a:lnTo>
                <a:lnTo>
                  <a:pt x="181111" y="94257"/>
                </a:lnTo>
                <a:lnTo>
                  <a:pt x="217625" y="103996"/>
                </a:lnTo>
                <a:lnTo>
                  <a:pt x="263956" y="107708"/>
                </a:lnTo>
                <a:lnTo>
                  <a:pt x="310281" y="103995"/>
                </a:lnTo>
                <a:lnTo>
                  <a:pt x="346796" y="94256"/>
                </a:lnTo>
                <a:lnTo>
                  <a:pt x="375145" y="81267"/>
                </a:lnTo>
                <a:lnTo>
                  <a:pt x="263956" y="81267"/>
                </a:lnTo>
                <a:lnTo>
                  <a:pt x="222699" y="78023"/>
                </a:lnTo>
                <a:lnTo>
                  <a:pt x="190196" y="69394"/>
                </a:lnTo>
                <a:lnTo>
                  <a:pt x="163306" y="57033"/>
                </a:lnTo>
                <a:lnTo>
                  <a:pt x="112651" y="27105"/>
                </a:lnTo>
                <a:lnTo>
                  <a:pt x="82840" y="13444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37" y="26415"/>
                </a:moveTo>
                <a:lnTo>
                  <a:pt x="527900" y="26415"/>
                </a:lnTo>
                <a:lnTo>
                  <a:pt x="569146" y="29661"/>
                </a:lnTo>
                <a:lnTo>
                  <a:pt x="601637" y="38295"/>
                </a:lnTo>
                <a:lnTo>
                  <a:pt x="628517" y="50660"/>
                </a:lnTo>
                <a:lnTo>
                  <a:pt x="679170" y="80592"/>
                </a:lnTo>
                <a:lnTo>
                  <a:pt x="708985" y="94257"/>
                </a:lnTo>
                <a:lnTo>
                  <a:pt x="745499" y="103996"/>
                </a:lnTo>
                <a:lnTo>
                  <a:pt x="791832" y="107708"/>
                </a:lnTo>
                <a:lnTo>
                  <a:pt x="838175" y="103995"/>
                </a:lnTo>
                <a:lnTo>
                  <a:pt x="874687" y="94256"/>
                </a:lnTo>
                <a:lnTo>
                  <a:pt x="903010" y="81267"/>
                </a:lnTo>
                <a:lnTo>
                  <a:pt x="791832" y="81267"/>
                </a:lnTo>
                <a:lnTo>
                  <a:pt x="750596" y="78023"/>
                </a:lnTo>
                <a:lnTo>
                  <a:pt x="718105" y="69394"/>
                </a:lnTo>
                <a:lnTo>
                  <a:pt x="691219" y="57033"/>
                </a:lnTo>
                <a:lnTo>
                  <a:pt x="640541" y="27105"/>
                </a:lnTo>
                <a:lnTo>
                  <a:pt x="639037" y="26415"/>
                </a:lnTo>
                <a:close/>
              </a:path>
              <a:path w="2639695" h="107950">
                <a:moveTo>
                  <a:pt x="1166933" y="26415"/>
                </a:moveTo>
                <a:lnTo>
                  <a:pt x="1055789" y="26415"/>
                </a:lnTo>
                <a:lnTo>
                  <a:pt x="1097045" y="29661"/>
                </a:lnTo>
                <a:lnTo>
                  <a:pt x="1129544" y="38295"/>
                </a:lnTo>
                <a:lnTo>
                  <a:pt x="1156423" y="50660"/>
                </a:lnTo>
                <a:lnTo>
                  <a:pt x="1207071" y="80592"/>
                </a:lnTo>
                <a:lnTo>
                  <a:pt x="1236884" y="94257"/>
                </a:lnTo>
                <a:lnTo>
                  <a:pt x="1273403" y="103996"/>
                </a:lnTo>
                <a:lnTo>
                  <a:pt x="1319771" y="107708"/>
                </a:lnTo>
                <a:lnTo>
                  <a:pt x="1366077" y="103995"/>
                </a:lnTo>
                <a:lnTo>
                  <a:pt x="1402574" y="94256"/>
                </a:lnTo>
                <a:lnTo>
                  <a:pt x="1430908" y="81267"/>
                </a:lnTo>
                <a:lnTo>
                  <a:pt x="1319771" y="81267"/>
                </a:lnTo>
                <a:lnTo>
                  <a:pt x="1278506" y="78023"/>
                </a:lnTo>
                <a:lnTo>
                  <a:pt x="1245987" y="69394"/>
                </a:lnTo>
                <a:lnTo>
                  <a:pt x="1219083" y="57033"/>
                </a:lnTo>
                <a:lnTo>
                  <a:pt x="1168437" y="27105"/>
                </a:lnTo>
                <a:lnTo>
                  <a:pt x="1166933" y="26415"/>
                </a:lnTo>
                <a:close/>
              </a:path>
              <a:path w="2639695" h="107950">
                <a:moveTo>
                  <a:pt x="1694830" y="26415"/>
                </a:moveTo>
                <a:lnTo>
                  <a:pt x="1583702" y="26415"/>
                </a:lnTo>
                <a:lnTo>
                  <a:pt x="1624937" y="29661"/>
                </a:lnTo>
                <a:lnTo>
                  <a:pt x="1657427" y="38295"/>
                </a:lnTo>
                <a:lnTo>
                  <a:pt x="1684309" y="50660"/>
                </a:lnTo>
                <a:lnTo>
                  <a:pt x="1734966" y="80592"/>
                </a:lnTo>
                <a:lnTo>
                  <a:pt x="1764784" y="94257"/>
                </a:lnTo>
                <a:lnTo>
                  <a:pt x="1801295" y="103996"/>
                </a:lnTo>
                <a:lnTo>
                  <a:pt x="1847621" y="107708"/>
                </a:lnTo>
                <a:lnTo>
                  <a:pt x="1893958" y="103995"/>
                </a:lnTo>
                <a:lnTo>
                  <a:pt x="1930470" y="94256"/>
                </a:lnTo>
                <a:lnTo>
                  <a:pt x="1958803" y="81267"/>
                </a:lnTo>
                <a:lnTo>
                  <a:pt x="1847621" y="81267"/>
                </a:lnTo>
                <a:lnTo>
                  <a:pt x="1806347" y="78023"/>
                </a:lnTo>
                <a:lnTo>
                  <a:pt x="1773848" y="69394"/>
                </a:lnTo>
                <a:lnTo>
                  <a:pt x="1746972" y="57033"/>
                </a:lnTo>
                <a:lnTo>
                  <a:pt x="1696333" y="27105"/>
                </a:lnTo>
                <a:lnTo>
                  <a:pt x="1694830" y="26415"/>
                </a:lnTo>
                <a:close/>
              </a:path>
              <a:path w="2639695" h="107950">
                <a:moveTo>
                  <a:pt x="2222727" y="26415"/>
                </a:moveTo>
                <a:lnTo>
                  <a:pt x="2111578" y="26415"/>
                </a:lnTo>
                <a:lnTo>
                  <a:pt x="2152834" y="29661"/>
                </a:lnTo>
                <a:lnTo>
                  <a:pt x="2185333" y="38295"/>
                </a:lnTo>
                <a:lnTo>
                  <a:pt x="2212212" y="50660"/>
                </a:lnTo>
                <a:lnTo>
                  <a:pt x="2262856" y="80592"/>
                </a:lnTo>
                <a:lnTo>
                  <a:pt x="2292669" y="94257"/>
                </a:lnTo>
                <a:lnTo>
                  <a:pt x="2329180" y="103996"/>
                </a:lnTo>
                <a:lnTo>
                  <a:pt x="2375522" y="107708"/>
                </a:lnTo>
                <a:lnTo>
                  <a:pt x="2421849" y="103995"/>
                </a:lnTo>
                <a:lnTo>
                  <a:pt x="2458358" y="94256"/>
                </a:lnTo>
                <a:lnTo>
                  <a:pt x="2486707" y="81267"/>
                </a:lnTo>
                <a:lnTo>
                  <a:pt x="2375522" y="81267"/>
                </a:lnTo>
                <a:lnTo>
                  <a:pt x="2334254" y="78023"/>
                </a:lnTo>
                <a:lnTo>
                  <a:pt x="2301762" y="69394"/>
                </a:lnTo>
                <a:lnTo>
                  <a:pt x="2274882" y="57033"/>
                </a:lnTo>
                <a:lnTo>
                  <a:pt x="2224231" y="27105"/>
                </a:lnTo>
                <a:lnTo>
                  <a:pt x="2222727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0" y="3710"/>
                </a:lnTo>
                <a:lnTo>
                  <a:pt x="445058" y="13446"/>
                </a:lnTo>
                <a:lnTo>
                  <a:pt x="415234" y="27110"/>
                </a:lnTo>
                <a:lnTo>
                  <a:pt x="364589" y="57039"/>
                </a:lnTo>
                <a:lnTo>
                  <a:pt x="337715" y="69395"/>
                </a:lnTo>
                <a:lnTo>
                  <a:pt x="305214" y="78023"/>
                </a:lnTo>
                <a:lnTo>
                  <a:pt x="263956" y="81267"/>
                </a:lnTo>
                <a:lnTo>
                  <a:pt x="375145" y="81267"/>
                </a:lnTo>
                <a:lnTo>
                  <a:pt x="376626" y="80587"/>
                </a:lnTo>
                <a:lnTo>
                  <a:pt x="427289" y="50654"/>
                </a:lnTo>
                <a:lnTo>
                  <a:pt x="454157" y="38293"/>
                </a:lnTo>
                <a:lnTo>
                  <a:pt x="486648" y="29661"/>
                </a:lnTo>
                <a:lnTo>
                  <a:pt x="527900" y="26415"/>
                </a:lnTo>
                <a:lnTo>
                  <a:pt x="639037" y="26415"/>
                </a:lnTo>
                <a:lnTo>
                  <a:pt x="610728" y="13444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2" y="3710"/>
                </a:lnTo>
                <a:lnTo>
                  <a:pt x="972959" y="13446"/>
                </a:lnTo>
                <a:lnTo>
                  <a:pt x="943144" y="27110"/>
                </a:lnTo>
                <a:lnTo>
                  <a:pt x="892470" y="57039"/>
                </a:lnTo>
                <a:lnTo>
                  <a:pt x="865586" y="69395"/>
                </a:lnTo>
                <a:lnTo>
                  <a:pt x="833087" y="78023"/>
                </a:lnTo>
                <a:lnTo>
                  <a:pt x="791832" y="81267"/>
                </a:lnTo>
                <a:lnTo>
                  <a:pt x="903010" y="81267"/>
                </a:lnTo>
                <a:lnTo>
                  <a:pt x="904492" y="80587"/>
                </a:lnTo>
                <a:lnTo>
                  <a:pt x="955155" y="50654"/>
                </a:lnTo>
                <a:lnTo>
                  <a:pt x="982043" y="38293"/>
                </a:lnTo>
                <a:lnTo>
                  <a:pt x="1014537" y="29661"/>
                </a:lnTo>
                <a:lnTo>
                  <a:pt x="1055789" y="26415"/>
                </a:lnTo>
                <a:lnTo>
                  <a:pt x="1166933" y="26415"/>
                </a:lnTo>
                <a:lnTo>
                  <a:pt x="1138632" y="13444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0"/>
                </a:lnTo>
                <a:lnTo>
                  <a:pt x="1500825" y="13446"/>
                </a:lnTo>
                <a:lnTo>
                  <a:pt x="1471011" y="27110"/>
                </a:lnTo>
                <a:lnTo>
                  <a:pt x="1420356" y="57039"/>
                </a:lnTo>
                <a:lnTo>
                  <a:pt x="1393493" y="69395"/>
                </a:lnTo>
                <a:lnTo>
                  <a:pt x="1361016" y="78023"/>
                </a:lnTo>
                <a:lnTo>
                  <a:pt x="1319771" y="81267"/>
                </a:lnTo>
                <a:lnTo>
                  <a:pt x="1430908" y="81267"/>
                </a:lnTo>
                <a:lnTo>
                  <a:pt x="1432389" y="80587"/>
                </a:lnTo>
                <a:lnTo>
                  <a:pt x="1483051" y="50654"/>
                </a:lnTo>
                <a:lnTo>
                  <a:pt x="1509924" y="38293"/>
                </a:lnTo>
                <a:lnTo>
                  <a:pt x="1542424" y="29661"/>
                </a:lnTo>
                <a:lnTo>
                  <a:pt x="1583702" y="26415"/>
                </a:lnTo>
                <a:lnTo>
                  <a:pt x="1694830" y="26415"/>
                </a:lnTo>
                <a:lnTo>
                  <a:pt x="1666532" y="13444"/>
                </a:lnTo>
                <a:lnTo>
                  <a:pt x="1630032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0"/>
                </a:lnTo>
                <a:lnTo>
                  <a:pt x="2028715" y="13446"/>
                </a:lnTo>
                <a:lnTo>
                  <a:pt x="1998896" y="27110"/>
                </a:lnTo>
                <a:lnTo>
                  <a:pt x="1948227" y="57039"/>
                </a:lnTo>
                <a:lnTo>
                  <a:pt x="1921356" y="69395"/>
                </a:lnTo>
                <a:lnTo>
                  <a:pt x="1888870" y="78023"/>
                </a:lnTo>
                <a:lnTo>
                  <a:pt x="1847621" y="81267"/>
                </a:lnTo>
                <a:lnTo>
                  <a:pt x="1958803" y="81267"/>
                </a:lnTo>
                <a:lnTo>
                  <a:pt x="1960283" y="80587"/>
                </a:lnTo>
                <a:lnTo>
                  <a:pt x="2010939" y="50654"/>
                </a:lnTo>
                <a:lnTo>
                  <a:pt x="2037824" y="38293"/>
                </a:lnTo>
                <a:lnTo>
                  <a:pt x="2070323" y="29661"/>
                </a:lnTo>
                <a:lnTo>
                  <a:pt x="2111578" y="26415"/>
                </a:lnTo>
                <a:lnTo>
                  <a:pt x="2222727" y="26415"/>
                </a:lnTo>
                <a:lnTo>
                  <a:pt x="2194426" y="13444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0" y="13446"/>
                </a:lnTo>
                <a:lnTo>
                  <a:pt x="2526827" y="27110"/>
                </a:lnTo>
                <a:lnTo>
                  <a:pt x="2476144" y="57039"/>
                </a:lnTo>
                <a:lnTo>
                  <a:pt x="2449262" y="69395"/>
                </a:lnTo>
                <a:lnTo>
                  <a:pt x="2416771" y="78023"/>
                </a:lnTo>
                <a:lnTo>
                  <a:pt x="2375522" y="81267"/>
                </a:lnTo>
                <a:lnTo>
                  <a:pt x="2486707" y="81267"/>
                </a:lnTo>
                <a:lnTo>
                  <a:pt x="2488188" y="80587"/>
                </a:lnTo>
                <a:lnTo>
                  <a:pt x="2507175" y="69394"/>
                </a:lnTo>
                <a:lnTo>
                  <a:pt x="2538869" y="50654"/>
                </a:lnTo>
                <a:lnTo>
                  <a:pt x="2565742" y="38293"/>
                </a:lnTo>
                <a:lnTo>
                  <a:pt x="2598237" y="29661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997" y="5826832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41"/>
                </a:lnTo>
                <a:lnTo>
                  <a:pt x="41256" y="29689"/>
                </a:lnTo>
                <a:lnTo>
                  <a:pt x="73755" y="38325"/>
                </a:lnTo>
                <a:lnTo>
                  <a:pt x="100634" y="50690"/>
                </a:lnTo>
                <a:lnTo>
                  <a:pt x="151289" y="80623"/>
                </a:lnTo>
                <a:lnTo>
                  <a:pt x="181111" y="94287"/>
                </a:lnTo>
                <a:lnTo>
                  <a:pt x="217625" y="104023"/>
                </a:lnTo>
                <a:lnTo>
                  <a:pt x="263956" y="107734"/>
                </a:lnTo>
                <a:lnTo>
                  <a:pt x="310281" y="104023"/>
                </a:lnTo>
                <a:lnTo>
                  <a:pt x="346792" y="94287"/>
                </a:lnTo>
                <a:lnTo>
                  <a:pt x="375101" y="81318"/>
                </a:lnTo>
                <a:lnTo>
                  <a:pt x="263956" y="81318"/>
                </a:lnTo>
                <a:lnTo>
                  <a:pt x="222699" y="78070"/>
                </a:lnTo>
                <a:lnTo>
                  <a:pt x="190196" y="69434"/>
                </a:lnTo>
                <a:lnTo>
                  <a:pt x="163306" y="57068"/>
                </a:lnTo>
                <a:lnTo>
                  <a:pt x="112651" y="27131"/>
                </a:lnTo>
                <a:lnTo>
                  <a:pt x="82840" y="13458"/>
                </a:lnTo>
                <a:lnTo>
                  <a:pt x="46330" y="3714"/>
                </a:lnTo>
                <a:lnTo>
                  <a:pt x="0" y="0"/>
                </a:lnTo>
                <a:close/>
              </a:path>
              <a:path w="2639695" h="107950">
                <a:moveTo>
                  <a:pt x="639036" y="26441"/>
                </a:moveTo>
                <a:lnTo>
                  <a:pt x="527900" y="26441"/>
                </a:lnTo>
                <a:lnTo>
                  <a:pt x="569146" y="29689"/>
                </a:lnTo>
                <a:lnTo>
                  <a:pt x="601637" y="38325"/>
                </a:lnTo>
                <a:lnTo>
                  <a:pt x="628517" y="50690"/>
                </a:lnTo>
                <a:lnTo>
                  <a:pt x="679170" y="80623"/>
                </a:lnTo>
                <a:lnTo>
                  <a:pt x="708985" y="94287"/>
                </a:lnTo>
                <a:lnTo>
                  <a:pt x="745499" y="104023"/>
                </a:lnTo>
                <a:lnTo>
                  <a:pt x="791832" y="107734"/>
                </a:lnTo>
                <a:lnTo>
                  <a:pt x="838175" y="104023"/>
                </a:lnTo>
                <a:lnTo>
                  <a:pt x="874687" y="94287"/>
                </a:lnTo>
                <a:lnTo>
                  <a:pt x="902977" y="81318"/>
                </a:lnTo>
                <a:lnTo>
                  <a:pt x="791832" y="81318"/>
                </a:lnTo>
                <a:lnTo>
                  <a:pt x="750596" y="78070"/>
                </a:lnTo>
                <a:lnTo>
                  <a:pt x="718105" y="69434"/>
                </a:lnTo>
                <a:lnTo>
                  <a:pt x="691219" y="57068"/>
                </a:lnTo>
                <a:lnTo>
                  <a:pt x="640541" y="27131"/>
                </a:lnTo>
                <a:lnTo>
                  <a:pt x="639036" y="26441"/>
                </a:lnTo>
                <a:close/>
              </a:path>
              <a:path w="2639695" h="107950">
                <a:moveTo>
                  <a:pt x="1166931" y="26441"/>
                </a:moveTo>
                <a:lnTo>
                  <a:pt x="1055789" y="26441"/>
                </a:lnTo>
                <a:lnTo>
                  <a:pt x="1097045" y="29689"/>
                </a:lnTo>
                <a:lnTo>
                  <a:pt x="1129544" y="38325"/>
                </a:lnTo>
                <a:lnTo>
                  <a:pt x="1156423" y="50690"/>
                </a:lnTo>
                <a:lnTo>
                  <a:pt x="1207071" y="80623"/>
                </a:lnTo>
                <a:lnTo>
                  <a:pt x="1236884" y="94287"/>
                </a:lnTo>
                <a:lnTo>
                  <a:pt x="1273403" y="104023"/>
                </a:lnTo>
                <a:lnTo>
                  <a:pt x="1319771" y="107734"/>
                </a:lnTo>
                <a:lnTo>
                  <a:pt x="1366076" y="104023"/>
                </a:lnTo>
                <a:lnTo>
                  <a:pt x="1402570" y="94287"/>
                </a:lnTo>
                <a:lnTo>
                  <a:pt x="1430864" y="81318"/>
                </a:lnTo>
                <a:lnTo>
                  <a:pt x="1319771" y="81318"/>
                </a:lnTo>
                <a:lnTo>
                  <a:pt x="1278506" y="78070"/>
                </a:lnTo>
                <a:lnTo>
                  <a:pt x="1245987" y="69434"/>
                </a:lnTo>
                <a:lnTo>
                  <a:pt x="1219083" y="57068"/>
                </a:lnTo>
                <a:lnTo>
                  <a:pt x="1168437" y="27131"/>
                </a:lnTo>
                <a:lnTo>
                  <a:pt x="1166931" y="26441"/>
                </a:lnTo>
                <a:close/>
              </a:path>
              <a:path w="2639695" h="107950">
                <a:moveTo>
                  <a:pt x="1694839" y="26441"/>
                </a:moveTo>
                <a:lnTo>
                  <a:pt x="1583702" y="26441"/>
                </a:lnTo>
                <a:lnTo>
                  <a:pt x="1624937" y="29689"/>
                </a:lnTo>
                <a:lnTo>
                  <a:pt x="1657427" y="38325"/>
                </a:lnTo>
                <a:lnTo>
                  <a:pt x="1684309" y="50690"/>
                </a:lnTo>
                <a:lnTo>
                  <a:pt x="1734966" y="80623"/>
                </a:lnTo>
                <a:lnTo>
                  <a:pt x="1764784" y="94287"/>
                </a:lnTo>
                <a:lnTo>
                  <a:pt x="1801295" y="104023"/>
                </a:lnTo>
                <a:lnTo>
                  <a:pt x="1847621" y="107734"/>
                </a:lnTo>
                <a:lnTo>
                  <a:pt x="1893957" y="104023"/>
                </a:lnTo>
                <a:lnTo>
                  <a:pt x="1930466" y="94287"/>
                </a:lnTo>
                <a:lnTo>
                  <a:pt x="1958759" y="81318"/>
                </a:lnTo>
                <a:lnTo>
                  <a:pt x="1847621" y="81318"/>
                </a:lnTo>
                <a:lnTo>
                  <a:pt x="1806348" y="78070"/>
                </a:lnTo>
                <a:lnTo>
                  <a:pt x="1773851" y="69434"/>
                </a:lnTo>
                <a:lnTo>
                  <a:pt x="1746982" y="57068"/>
                </a:lnTo>
                <a:lnTo>
                  <a:pt x="1696345" y="27131"/>
                </a:lnTo>
                <a:lnTo>
                  <a:pt x="1694839" y="26441"/>
                </a:lnTo>
                <a:close/>
              </a:path>
              <a:path w="2639695" h="107950">
                <a:moveTo>
                  <a:pt x="2222726" y="26441"/>
                </a:moveTo>
                <a:lnTo>
                  <a:pt x="2111578" y="26441"/>
                </a:lnTo>
                <a:lnTo>
                  <a:pt x="2152834" y="29689"/>
                </a:lnTo>
                <a:lnTo>
                  <a:pt x="2185333" y="38325"/>
                </a:lnTo>
                <a:lnTo>
                  <a:pt x="2212212" y="50690"/>
                </a:lnTo>
                <a:lnTo>
                  <a:pt x="2262856" y="80623"/>
                </a:lnTo>
                <a:lnTo>
                  <a:pt x="2292669" y="94287"/>
                </a:lnTo>
                <a:lnTo>
                  <a:pt x="2329180" y="104023"/>
                </a:lnTo>
                <a:lnTo>
                  <a:pt x="2375522" y="107734"/>
                </a:lnTo>
                <a:lnTo>
                  <a:pt x="2421848" y="104023"/>
                </a:lnTo>
                <a:lnTo>
                  <a:pt x="2458354" y="94287"/>
                </a:lnTo>
                <a:lnTo>
                  <a:pt x="2486663" y="81318"/>
                </a:lnTo>
                <a:lnTo>
                  <a:pt x="2375522" y="81318"/>
                </a:lnTo>
                <a:lnTo>
                  <a:pt x="2334254" y="78070"/>
                </a:lnTo>
                <a:lnTo>
                  <a:pt x="2301762" y="69434"/>
                </a:lnTo>
                <a:lnTo>
                  <a:pt x="2274882" y="57068"/>
                </a:lnTo>
                <a:lnTo>
                  <a:pt x="2224231" y="27131"/>
                </a:lnTo>
                <a:lnTo>
                  <a:pt x="2222726" y="26441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4"/>
                </a:lnTo>
                <a:lnTo>
                  <a:pt x="445061" y="13458"/>
                </a:lnTo>
                <a:lnTo>
                  <a:pt x="415243" y="27131"/>
                </a:lnTo>
                <a:lnTo>
                  <a:pt x="364601" y="57068"/>
                </a:lnTo>
                <a:lnTo>
                  <a:pt x="337721" y="69434"/>
                </a:lnTo>
                <a:lnTo>
                  <a:pt x="305217" y="78070"/>
                </a:lnTo>
                <a:lnTo>
                  <a:pt x="263956" y="81318"/>
                </a:lnTo>
                <a:lnTo>
                  <a:pt x="375101" y="81318"/>
                </a:lnTo>
                <a:lnTo>
                  <a:pt x="376617" y="80623"/>
                </a:lnTo>
                <a:lnTo>
                  <a:pt x="427277" y="50690"/>
                </a:lnTo>
                <a:lnTo>
                  <a:pt x="454151" y="38325"/>
                </a:lnTo>
                <a:lnTo>
                  <a:pt x="486646" y="29689"/>
                </a:lnTo>
                <a:lnTo>
                  <a:pt x="527900" y="26441"/>
                </a:lnTo>
                <a:lnTo>
                  <a:pt x="639036" y="26441"/>
                </a:lnTo>
                <a:lnTo>
                  <a:pt x="610728" y="13458"/>
                </a:lnTo>
                <a:lnTo>
                  <a:pt x="574226" y="3714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4"/>
                </a:lnTo>
                <a:lnTo>
                  <a:pt x="972962" y="13458"/>
                </a:lnTo>
                <a:lnTo>
                  <a:pt x="943153" y="27131"/>
                </a:lnTo>
                <a:lnTo>
                  <a:pt x="892482" y="57068"/>
                </a:lnTo>
                <a:lnTo>
                  <a:pt x="865592" y="69434"/>
                </a:lnTo>
                <a:lnTo>
                  <a:pt x="833089" y="78070"/>
                </a:lnTo>
                <a:lnTo>
                  <a:pt x="791832" y="81318"/>
                </a:lnTo>
                <a:lnTo>
                  <a:pt x="902977" y="81318"/>
                </a:lnTo>
                <a:lnTo>
                  <a:pt x="904492" y="80623"/>
                </a:lnTo>
                <a:lnTo>
                  <a:pt x="955155" y="50690"/>
                </a:lnTo>
                <a:lnTo>
                  <a:pt x="982043" y="38325"/>
                </a:lnTo>
                <a:lnTo>
                  <a:pt x="1014537" y="29689"/>
                </a:lnTo>
                <a:lnTo>
                  <a:pt x="1055789" y="26441"/>
                </a:lnTo>
                <a:lnTo>
                  <a:pt x="1166931" y="26441"/>
                </a:lnTo>
                <a:lnTo>
                  <a:pt x="1138632" y="13458"/>
                </a:lnTo>
                <a:lnTo>
                  <a:pt x="1102125" y="3714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4"/>
                </a:lnTo>
                <a:lnTo>
                  <a:pt x="1500828" y="13458"/>
                </a:lnTo>
                <a:lnTo>
                  <a:pt x="1471020" y="27131"/>
                </a:lnTo>
                <a:lnTo>
                  <a:pt x="1420367" y="57068"/>
                </a:lnTo>
                <a:lnTo>
                  <a:pt x="1393499" y="69434"/>
                </a:lnTo>
                <a:lnTo>
                  <a:pt x="1361018" y="78070"/>
                </a:lnTo>
                <a:lnTo>
                  <a:pt x="1319771" y="81318"/>
                </a:lnTo>
                <a:lnTo>
                  <a:pt x="1430864" y="81318"/>
                </a:lnTo>
                <a:lnTo>
                  <a:pt x="1432380" y="80623"/>
                </a:lnTo>
                <a:lnTo>
                  <a:pt x="1483040" y="50690"/>
                </a:lnTo>
                <a:lnTo>
                  <a:pt x="1509918" y="38325"/>
                </a:lnTo>
                <a:lnTo>
                  <a:pt x="1542422" y="29689"/>
                </a:lnTo>
                <a:lnTo>
                  <a:pt x="1583702" y="26441"/>
                </a:lnTo>
                <a:lnTo>
                  <a:pt x="1694839" y="26441"/>
                </a:lnTo>
                <a:lnTo>
                  <a:pt x="1666538" y="13458"/>
                </a:lnTo>
                <a:lnTo>
                  <a:pt x="1630035" y="3714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4"/>
                </a:lnTo>
                <a:lnTo>
                  <a:pt x="2028718" y="13458"/>
                </a:lnTo>
                <a:lnTo>
                  <a:pt x="1998905" y="27131"/>
                </a:lnTo>
                <a:lnTo>
                  <a:pt x="1948239" y="57068"/>
                </a:lnTo>
                <a:lnTo>
                  <a:pt x="1921362" y="69434"/>
                </a:lnTo>
                <a:lnTo>
                  <a:pt x="1888872" y="78070"/>
                </a:lnTo>
                <a:lnTo>
                  <a:pt x="1847621" y="81318"/>
                </a:lnTo>
                <a:lnTo>
                  <a:pt x="1958759" y="81318"/>
                </a:lnTo>
                <a:lnTo>
                  <a:pt x="1960274" y="80623"/>
                </a:lnTo>
                <a:lnTo>
                  <a:pt x="2010928" y="50690"/>
                </a:lnTo>
                <a:lnTo>
                  <a:pt x="2037818" y="38325"/>
                </a:lnTo>
                <a:lnTo>
                  <a:pt x="2070320" y="29689"/>
                </a:lnTo>
                <a:lnTo>
                  <a:pt x="2111578" y="26441"/>
                </a:lnTo>
                <a:lnTo>
                  <a:pt x="2222726" y="26441"/>
                </a:lnTo>
                <a:lnTo>
                  <a:pt x="2194426" y="13458"/>
                </a:lnTo>
                <a:lnTo>
                  <a:pt x="2157916" y="3714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4"/>
                </a:lnTo>
                <a:lnTo>
                  <a:pt x="2556654" y="13458"/>
                </a:lnTo>
                <a:lnTo>
                  <a:pt x="2526836" y="27131"/>
                </a:lnTo>
                <a:lnTo>
                  <a:pt x="2476156" y="57068"/>
                </a:lnTo>
                <a:lnTo>
                  <a:pt x="2449268" y="69434"/>
                </a:lnTo>
                <a:lnTo>
                  <a:pt x="2416774" y="78070"/>
                </a:lnTo>
                <a:lnTo>
                  <a:pt x="2375522" y="81318"/>
                </a:lnTo>
                <a:lnTo>
                  <a:pt x="2486663" y="81318"/>
                </a:lnTo>
                <a:lnTo>
                  <a:pt x="2488179" y="80623"/>
                </a:lnTo>
                <a:lnTo>
                  <a:pt x="2538857" y="50690"/>
                </a:lnTo>
                <a:lnTo>
                  <a:pt x="2565736" y="38325"/>
                </a:lnTo>
                <a:lnTo>
                  <a:pt x="2598235" y="29689"/>
                </a:lnTo>
                <a:lnTo>
                  <a:pt x="2639491" y="26441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997" y="5908151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6"/>
                </a:lnTo>
                <a:lnTo>
                  <a:pt x="41256" y="29665"/>
                </a:lnTo>
                <a:lnTo>
                  <a:pt x="73755" y="38304"/>
                </a:lnTo>
                <a:lnTo>
                  <a:pt x="100634" y="50670"/>
                </a:lnTo>
                <a:lnTo>
                  <a:pt x="151289" y="80598"/>
                </a:lnTo>
                <a:lnTo>
                  <a:pt x="181111" y="94262"/>
                </a:lnTo>
                <a:lnTo>
                  <a:pt x="217625" y="103997"/>
                </a:lnTo>
                <a:lnTo>
                  <a:pt x="263956" y="107708"/>
                </a:lnTo>
                <a:lnTo>
                  <a:pt x="310281" y="103997"/>
                </a:lnTo>
                <a:lnTo>
                  <a:pt x="346792" y="94262"/>
                </a:lnTo>
                <a:lnTo>
                  <a:pt x="375101" y="81292"/>
                </a:lnTo>
                <a:lnTo>
                  <a:pt x="263956" y="81292"/>
                </a:lnTo>
                <a:lnTo>
                  <a:pt x="222699" y="78045"/>
                </a:lnTo>
                <a:lnTo>
                  <a:pt x="190196" y="69408"/>
                </a:lnTo>
                <a:lnTo>
                  <a:pt x="163306" y="57043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26" y="26416"/>
                </a:moveTo>
                <a:lnTo>
                  <a:pt x="527900" y="26416"/>
                </a:lnTo>
                <a:lnTo>
                  <a:pt x="569146" y="29665"/>
                </a:lnTo>
                <a:lnTo>
                  <a:pt x="601637" y="38304"/>
                </a:lnTo>
                <a:lnTo>
                  <a:pt x="628517" y="50670"/>
                </a:lnTo>
                <a:lnTo>
                  <a:pt x="679170" y="80598"/>
                </a:lnTo>
                <a:lnTo>
                  <a:pt x="708985" y="94262"/>
                </a:lnTo>
                <a:lnTo>
                  <a:pt x="745499" y="103997"/>
                </a:lnTo>
                <a:lnTo>
                  <a:pt x="791832" y="107708"/>
                </a:lnTo>
                <a:lnTo>
                  <a:pt x="838175" y="103997"/>
                </a:lnTo>
                <a:lnTo>
                  <a:pt x="874687" y="94262"/>
                </a:lnTo>
                <a:lnTo>
                  <a:pt x="902977" y="81292"/>
                </a:lnTo>
                <a:lnTo>
                  <a:pt x="791832" y="81292"/>
                </a:lnTo>
                <a:lnTo>
                  <a:pt x="750596" y="78045"/>
                </a:lnTo>
                <a:lnTo>
                  <a:pt x="718105" y="69408"/>
                </a:lnTo>
                <a:lnTo>
                  <a:pt x="691219" y="57043"/>
                </a:lnTo>
                <a:lnTo>
                  <a:pt x="640541" y="27110"/>
                </a:lnTo>
                <a:lnTo>
                  <a:pt x="639026" y="26416"/>
                </a:lnTo>
                <a:close/>
              </a:path>
              <a:path w="2639695" h="107950">
                <a:moveTo>
                  <a:pt x="1166922" y="26416"/>
                </a:moveTo>
                <a:lnTo>
                  <a:pt x="1055789" y="26416"/>
                </a:lnTo>
                <a:lnTo>
                  <a:pt x="1097045" y="29665"/>
                </a:lnTo>
                <a:lnTo>
                  <a:pt x="1129544" y="38304"/>
                </a:lnTo>
                <a:lnTo>
                  <a:pt x="1156423" y="50670"/>
                </a:lnTo>
                <a:lnTo>
                  <a:pt x="1207071" y="80598"/>
                </a:lnTo>
                <a:lnTo>
                  <a:pt x="1236884" y="94262"/>
                </a:lnTo>
                <a:lnTo>
                  <a:pt x="1273403" y="103997"/>
                </a:lnTo>
                <a:lnTo>
                  <a:pt x="1319771" y="107708"/>
                </a:lnTo>
                <a:lnTo>
                  <a:pt x="1366076" y="103997"/>
                </a:lnTo>
                <a:lnTo>
                  <a:pt x="1402570" y="94262"/>
                </a:lnTo>
                <a:lnTo>
                  <a:pt x="1430864" y="81292"/>
                </a:lnTo>
                <a:lnTo>
                  <a:pt x="1319771" y="81292"/>
                </a:lnTo>
                <a:lnTo>
                  <a:pt x="1278506" y="78045"/>
                </a:lnTo>
                <a:lnTo>
                  <a:pt x="1245987" y="69408"/>
                </a:lnTo>
                <a:lnTo>
                  <a:pt x="1219083" y="57043"/>
                </a:lnTo>
                <a:lnTo>
                  <a:pt x="1168437" y="27110"/>
                </a:lnTo>
                <a:lnTo>
                  <a:pt x="1166922" y="26416"/>
                </a:lnTo>
                <a:close/>
              </a:path>
              <a:path w="2639695" h="107950">
                <a:moveTo>
                  <a:pt x="1694830" y="26416"/>
                </a:moveTo>
                <a:lnTo>
                  <a:pt x="1583702" y="26416"/>
                </a:lnTo>
                <a:lnTo>
                  <a:pt x="1624937" y="29665"/>
                </a:lnTo>
                <a:lnTo>
                  <a:pt x="1657427" y="38304"/>
                </a:lnTo>
                <a:lnTo>
                  <a:pt x="1684309" y="50670"/>
                </a:lnTo>
                <a:lnTo>
                  <a:pt x="1734966" y="80598"/>
                </a:lnTo>
                <a:lnTo>
                  <a:pt x="1764784" y="94262"/>
                </a:lnTo>
                <a:lnTo>
                  <a:pt x="1801295" y="103997"/>
                </a:lnTo>
                <a:lnTo>
                  <a:pt x="1847621" y="107708"/>
                </a:lnTo>
                <a:lnTo>
                  <a:pt x="1893957" y="103997"/>
                </a:lnTo>
                <a:lnTo>
                  <a:pt x="1930466" y="94262"/>
                </a:lnTo>
                <a:lnTo>
                  <a:pt x="1958759" y="81292"/>
                </a:lnTo>
                <a:lnTo>
                  <a:pt x="1847621" y="81292"/>
                </a:lnTo>
                <a:lnTo>
                  <a:pt x="1806348" y="78045"/>
                </a:lnTo>
                <a:lnTo>
                  <a:pt x="1773851" y="69408"/>
                </a:lnTo>
                <a:lnTo>
                  <a:pt x="1746982" y="57043"/>
                </a:lnTo>
                <a:lnTo>
                  <a:pt x="1696345" y="27110"/>
                </a:lnTo>
                <a:lnTo>
                  <a:pt x="1694830" y="26416"/>
                </a:lnTo>
                <a:close/>
              </a:path>
              <a:path w="2639695" h="107950">
                <a:moveTo>
                  <a:pt x="2222716" y="26416"/>
                </a:moveTo>
                <a:lnTo>
                  <a:pt x="2111578" y="26416"/>
                </a:lnTo>
                <a:lnTo>
                  <a:pt x="2152834" y="29665"/>
                </a:lnTo>
                <a:lnTo>
                  <a:pt x="2185333" y="38304"/>
                </a:lnTo>
                <a:lnTo>
                  <a:pt x="2212212" y="50670"/>
                </a:lnTo>
                <a:lnTo>
                  <a:pt x="2262856" y="80598"/>
                </a:lnTo>
                <a:lnTo>
                  <a:pt x="2292669" y="94262"/>
                </a:lnTo>
                <a:lnTo>
                  <a:pt x="2329180" y="103997"/>
                </a:lnTo>
                <a:lnTo>
                  <a:pt x="2375522" y="107708"/>
                </a:lnTo>
                <a:lnTo>
                  <a:pt x="2421848" y="103997"/>
                </a:lnTo>
                <a:lnTo>
                  <a:pt x="2458354" y="94262"/>
                </a:lnTo>
                <a:lnTo>
                  <a:pt x="2486663" y="81292"/>
                </a:lnTo>
                <a:lnTo>
                  <a:pt x="2375522" y="81292"/>
                </a:lnTo>
                <a:lnTo>
                  <a:pt x="2334254" y="78045"/>
                </a:lnTo>
                <a:lnTo>
                  <a:pt x="2301762" y="69408"/>
                </a:lnTo>
                <a:lnTo>
                  <a:pt x="2274882" y="57043"/>
                </a:lnTo>
                <a:lnTo>
                  <a:pt x="2224231" y="27110"/>
                </a:lnTo>
                <a:lnTo>
                  <a:pt x="2222716" y="26416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3"/>
                </a:lnTo>
                <a:lnTo>
                  <a:pt x="337721" y="69408"/>
                </a:lnTo>
                <a:lnTo>
                  <a:pt x="305217" y="78045"/>
                </a:lnTo>
                <a:lnTo>
                  <a:pt x="263956" y="81292"/>
                </a:lnTo>
                <a:lnTo>
                  <a:pt x="375101" y="81292"/>
                </a:lnTo>
                <a:lnTo>
                  <a:pt x="376617" y="80598"/>
                </a:lnTo>
                <a:lnTo>
                  <a:pt x="427277" y="50670"/>
                </a:lnTo>
                <a:lnTo>
                  <a:pt x="454151" y="38304"/>
                </a:lnTo>
                <a:lnTo>
                  <a:pt x="486646" y="29665"/>
                </a:lnTo>
                <a:lnTo>
                  <a:pt x="527900" y="26416"/>
                </a:lnTo>
                <a:lnTo>
                  <a:pt x="639026" y="26416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3"/>
                </a:lnTo>
                <a:lnTo>
                  <a:pt x="865592" y="69408"/>
                </a:lnTo>
                <a:lnTo>
                  <a:pt x="833089" y="78045"/>
                </a:lnTo>
                <a:lnTo>
                  <a:pt x="791832" y="81292"/>
                </a:lnTo>
                <a:lnTo>
                  <a:pt x="902977" y="81292"/>
                </a:lnTo>
                <a:lnTo>
                  <a:pt x="904492" y="80598"/>
                </a:lnTo>
                <a:lnTo>
                  <a:pt x="955155" y="50670"/>
                </a:lnTo>
                <a:lnTo>
                  <a:pt x="982043" y="38304"/>
                </a:lnTo>
                <a:lnTo>
                  <a:pt x="1014537" y="29665"/>
                </a:lnTo>
                <a:lnTo>
                  <a:pt x="1055789" y="26416"/>
                </a:lnTo>
                <a:lnTo>
                  <a:pt x="1166922" y="26416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3"/>
                </a:lnTo>
                <a:lnTo>
                  <a:pt x="1393499" y="69408"/>
                </a:lnTo>
                <a:lnTo>
                  <a:pt x="1361018" y="78045"/>
                </a:lnTo>
                <a:lnTo>
                  <a:pt x="1319771" y="81292"/>
                </a:lnTo>
                <a:lnTo>
                  <a:pt x="1430864" y="81292"/>
                </a:lnTo>
                <a:lnTo>
                  <a:pt x="1432380" y="80598"/>
                </a:lnTo>
                <a:lnTo>
                  <a:pt x="1483040" y="50670"/>
                </a:lnTo>
                <a:lnTo>
                  <a:pt x="1509918" y="38304"/>
                </a:lnTo>
                <a:lnTo>
                  <a:pt x="1542422" y="29665"/>
                </a:lnTo>
                <a:lnTo>
                  <a:pt x="1583702" y="26416"/>
                </a:lnTo>
                <a:lnTo>
                  <a:pt x="1694830" y="26416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3"/>
                </a:lnTo>
                <a:lnTo>
                  <a:pt x="1921362" y="69408"/>
                </a:lnTo>
                <a:lnTo>
                  <a:pt x="1888872" y="78045"/>
                </a:lnTo>
                <a:lnTo>
                  <a:pt x="1847621" y="81292"/>
                </a:lnTo>
                <a:lnTo>
                  <a:pt x="1958759" y="81292"/>
                </a:lnTo>
                <a:lnTo>
                  <a:pt x="1960274" y="80598"/>
                </a:lnTo>
                <a:lnTo>
                  <a:pt x="2010928" y="50670"/>
                </a:lnTo>
                <a:lnTo>
                  <a:pt x="2037818" y="38304"/>
                </a:lnTo>
                <a:lnTo>
                  <a:pt x="2070320" y="29665"/>
                </a:lnTo>
                <a:lnTo>
                  <a:pt x="2111578" y="26416"/>
                </a:lnTo>
                <a:lnTo>
                  <a:pt x="2222716" y="26416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3"/>
                </a:lnTo>
                <a:lnTo>
                  <a:pt x="2449268" y="69408"/>
                </a:lnTo>
                <a:lnTo>
                  <a:pt x="2416774" y="78045"/>
                </a:lnTo>
                <a:lnTo>
                  <a:pt x="2375522" y="81292"/>
                </a:lnTo>
                <a:lnTo>
                  <a:pt x="2486663" y="81292"/>
                </a:lnTo>
                <a:lnTo>
                  <a:pt x="2488179" y="80598"/>
                </a:lnTo>
                <a:lnTo>
                  <a:pt x="2538857" y="50670"/>
                </a:lnTo>
                <a:lnTo>
                  <a:pt x="2565736" y="38304"/>
                </a:lnTo>
                <a:lnTo>
                  <a:pt x="2598235" y="29665"/>
                </a:lnTo>
                <a:lnTo>
                  <a:pt x="2639491" y="26416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997" y="5989439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6"/>
                </a:lnTo>
                <a:lnTo>
                  <a:pt x="41256" y="29662"/>
                </a:lnTo>
                <a:lnTo>
                  <a:pt x="73755" y="38296"/>
                </a:lnTo>
                <a:lnTo>
                  <a:pt x="100634" y="50665"/>
                </a:lnTo>
                <a:lnTo>
                  <a:pt x="151289" y="80607"/>
                </a:lnTo>
                <a:lnTo>
                  <a:pt x="181111" y="94276"/>
                </a:lnTo>
                <a:lnTo>
                  <a:pt x="217625" y="104019"/>
                </a:lnTo>
                <a:lnTo>
                  <a:pt x="263956" y="107734"/>
                </a:lnTo>
                <a:lnTo>
                  <a:pt x="310281" y="104019"/>
                </a:lnTo>
                <a:lnTo>
                  <a:pt x="346792" y="94276"/>
                </a:lnTo>
                <a:lnTo>
                  <a:pt x="375122" y="81292"/>
                </a:lnTo>
                <a:lnTo>
                  <a:pt x="263956" y="81292"/>
                </a:lnTo>
                <a:lnTo>
                  <a:pt x="222699" y="78045"/>
                </a:lnTo>
                <a:lnTo>
                  <a:pt x="190196" y="69408"/>
                </a:lnTo>
                <a:lnTo>
                  <a:pt x="163306" y="57043"/>
                </a:lnTo>
                <a:lnTo>
                  <a:pt x="112651" y="27115"/>
                </a:lnTo>
                <a:lnTo>
                  <a:pt x="82840" y="13450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14" y="26416"/>
                </a:moveTo>
                <a:lnTo>
                  <a:pt x="527900" y="26416"/>
                </a:lnTo>
                <a:lnTo>
                  <a:pt x="569146" y="29662"/>
                </a:lnTo>
                <a:lnTo>
                  <a:pt x="601637" y="38296"/>
                </a:lnTo>
                <a:lnTo>
                  <a:pt x="628517" y="50665"/>
                </a:lnTo>
                <a:lnTo>
                  <a:pt x="679170" y="80607"/>
                </a:lnTo>
                <a:lnTo>
                  <a:pt x="708985" y="94276"/>
                </a:lnTo>
                <a:lnTo>
                  <a:pt x="745499" y="104019"/>
                </a:lnTo>
                <a:lnTo>
                  <a:pt x="791832" y="107734"/>
                </a:lnTo>
                <a:lnTo>
                  <a:pt x="838175" y="104019"/>
                </a:lnTo>
                <a:lnTo>
                  <a:pt x="874687" y="94276"/>
                </a:lnTo>
                <a:lnTo>
                  <a:pt x="902998" y="81292"/>
                </a:lnTo>
                <a:lnTo>
                  <a:pt x="791832" y="81292"/>
                </a:lnTo>
                <a:lnTo>
                  <a:pt x="750596" y="78045"/>
                </a:lnTo>
                <a:lnTo>
                  <a:pt x="718105" y="69408"/>
                </a:lnTo>
                <a:lnTo>
                  <a:pt x="691219" y="57043"/>
                </a:lnTo>
                <a:lnTo>
                  <a:pt x="640541" y="27115"/>
                </a:lnTo>
                <a:lnTo>
                  <a:pt x="639014" y="26416"/>
                </a:lnTo>
                <a:close/>
              </a:path>
              <a:path w="2639695" h="107950">
                <a:moveTo>
                  <a:pt x="1166910" y="26416"/>
                </a:moveTo>
                <a:lnTo>
                  <a:pt x="1055789" y="26416"/>
                </a:lnTo>
                <a:lnTo>
                  <a:pt x="1097045" y="29662"/>
                </a:lnTo>
                <a:lnTo>
                  <a:pt x="1129544" y="38296"/>
                </a:lnTo>
                <a:lnTo>
                  <a:pt x="1156423" y="50665"/>
                </a:lnTo>
                <a:lnTo>
                  <a:pt x="1207071" y="80607"/>
                </a:lnTo>
                <a:lnTo>
                  <a:pt x="1236884" y="94276"/>
                </a:lnTo>
                <a:lnTo>
                  <a:pt x="1273403" y="104019"/>
                </a:lnTo>
                <a:lnTo>
                  <a:pt x="1319771" y="107734"/>
                </a:lnTo>
                <a:lnTo>
                  <a:pt x="1366076" y="104019"/>
                </a:lnTo>
                <a:lnTo>
                  <a:pt x="1402570" y="94276"/>
                </a:lnTo>
                <a:lnTo>
                  <a:pt x="1430885" y="81292"/>
                </a:lnTo>
                <a:lnTo>
                  <a:pt x="1319771" y="81292"/>
                </a:lnTo>
                <a:lnTo>
                  <a:pt x="1278506" y="78045"/>
                </a:lnTo>
                <a:lnTo>
                  <a:pt x="1245987" y="69408"/>
                </a:lnTo>
                <a:lnTo>
                  <a:pt x="1219083" y="57043"/>
                </a:lnTo>
                <a:lnTo>
                  <a:pt x="1168437" y="27115"/>
                </a:lnTo>
                <a:lnTo>
                  <a:pt x="1166910" y="26416"/>
                </a:lnTo>
                <a:close/>
              </a:path>
              <a:path w="2639695" h="107950">
                <a:moveTo>
                  <a:pt x="1694818" y="26416"/>
                </a:moveTo>
                <a:lnTo>
                  <a:pt x="1583702" y="26416"/>
                </a:lnTo>
                <a:lnTo>
                  <a:pt x="1624937" y="29662"/>
                </a:lnTo>
                <a:lnTo>
                  <a:pt x="1657427" y="38296"/>
                </a:lnTo>
                <a:lnTo>
                  <a:pt x="1684309" y="50665"/>
                </a:lnTo>
                <a:lnTo>
                  <a:pt x="1734966" y="80607"/>
                </a:lnTo>
                <a:lnTo>
                  <a:pt x="1764784" y="94276"/>
                </a:lnTo>
                <a:lnTo>
                  <a:pt x="1801295" y="104019"/>
                </a:lnTo>
                <a:lnTo>
                  <a:pt x="1847621" y="107734"/>
                </a:lnTo>
                <a:lnTo>
                  <a:pt x="1893957" y="104019"/>
                </a:lnTo>
                <a:lnTo>
                  <a:pt x="1930466" y="94276"/>
                </a:lnTo>
                <a:lnTo>
                  <a:pt x="1958780" y="81292"/>
                </a:lnTo>
                <a:lnTo>
                  <a:pt x="1847621" y="81292"/>
                </a:lnTo>
                <a:lnTo>
                  <a:pt x="1806348" y="78045"/>
                </a:lnTo>
                <a:lnTo>
                  <a:pt x="1773851" y="69408"/>
                </a:lnTo>
                <a:lnTo>
                  <a:pt x="1746982" y="57043"/>
                </a:lnTo>
                <a:lnTo>
                  <a:pt x="1696345" y="27115"/>
                </a:lnTo>
                <a:lnTo>
                  <a:pt x="1694818" y="26416"/>
                </a:lnTo>
                <a:close/>
              </a:path>
              <a:path w="2639695" h="107950">
                <a:moveTo>
                  <a:pt x="2222705" y="26416"/>
                </a:moveTo>
                <a:lnTo>
                  <a:pt x="2111578" y="26416"/>
                </a:lnTo>
                <a:lnTo>
                  <a:pt x="2152834" y="29662"/>
                </a:lnTo>
                <a:lnTo>
                  <a:pt x="2185333" y="38296"/>
                </a:lnTo>
                <a:lnTo>
                  <a:pt x="2212212" y="50665"/>
                </a:lnTo>
                <a:lnTo>
                  <a:pt x="2262856" y="80607"/>
                </a:lnTo>
                <a:lnTo>
                  <a:pt x="2292669" y="94276"/>
                </a:lnTo>
                <a:lnTo>
                  <a:pt x="2329180" y="104019"/>
                </a:lnTo>
                <a:lnTo>
                  <a:pt x="2375522" y="107734"/>
                </a:lnTo>
                <a:lnTo>
                  <a:pt x="2421848" y="104019"/>
                </a:lnTo>
                <a:lnTo>
                  <a:pt x="2458354" y="94276"/>
                </a:lnTo>
                <a:lnTo>
                  <a:pt x="2486684" y="81292"/>
                </a:lnTo>
                <a:lnTo>
                  <a:pt x="2375522" y="81292"/>
                </a:lnTo>
                <a:lnTo>
                  <a:pt x="2334254" y="78045"/>
                </a:lnTo>
                <a:lnTo>
                  <a:pt x="2301762" y="69408"/>
                </a:lnTo>
                <a:lnTo>
                  <a:pt x="2274882" y="57043"/>
                </a:lnTo>
                <a:lnTo>
                  <a:pt x="2224231" y="27115"/>
                </a:lnTo>
                <a:lnTo>
                  <a:pt x="2222705" y="26416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2"/>
                </a:lnTo>
                <a:lnTo>
                  <a:pt x="445061" y="13450"/>
                </a:lnTo>
                <a:lnTo>
                  <a:pt x="415243" y="27115"/>
                </a:lnTo>
                <a:lnTo>
                  <a:pt x="364601" y="57043"/>
                </a:lnTo>
                <a:lnTo>
                  <a:pt x="337721" y="69408"/>
                </a:lnTo>
                <a:lnTo>
                  <a:pt x="305217" y="78045"/>
                </a:lnTo>
                <a:lnTo>
                  <a:pt x="263956" y="81292"/>
                </a:lnTo>
                <a:lnTo>
                  <a:pt x="375122" y="81292"/>
                </a:lnTo>
                <a:lnTo>
                  <a:pt x="376617" y="80607"/>
                </a:lnTo>
                <a:lnTo>
                  <a:pt x="427277" y="50665"/>
                </a:lnTo>
                <a:lnTo>
                  <a:pt x="454151" y="38296"/>
                </a:lnTo>
                <a:lnTo>
                  <a:pt x="486646" y="29662"/>
                </a:lnTo>
                <a:lnTo>
                  <a:pt x="527900" y="26416"/>
                </a:lnTo>
                <a:lnTo>
                  <a:pt x="639014" y="26416"/>
                </a:lnTo>
                <a:lnTo>
                  <a:pt x="610728" y="13450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2"/>
                </a:lnTo>
                <a:lnTo>
                  <a:pt x="972962" y="13450"/>
                </a:lnTo>
                <a:lnTo>
                  <a:pt x="943153" y="27115"/>
                </a:lnTo>
                <a:lnTo>
                  <a:pt x="892482" y="57043"/>
                </a:lnTo>
                <a:lnTo>
                  <a:pt x="865592" y="69408"/>
                </a:lnTo>
                <a:lnTo>
                  <a:pt x="833089" y="78045"/>
                </a:lnTo>
                <a:lnTo>
                  <a:pt x="791832" y="81292"/>
                </a:lnTo>
                <a:lnTo>
                  <a:pt x="902998" y="81292"/>
                </a:lnTo>
                <a:lnTo>
                  <a:pt x="904492" y="80607"/>
                </a:lnTo>
                <a:lnTo>
                  <a:pt x="955155" y="50665"/>
                </a:lnTo>
                <a:lnTo>
                  <a:pt x="982043" y="38296"/>
                </a:lnTo>
                <a:lnTo>
                  <a:pt x="1014537" y="29662"/>
                </a:lnTo>
                <a:lnTo>
                  <a:pt x="1055789" y="26416"/>
                </a:lnTo>
                <a:lnTo>
                  <a:pt x="1166910" y="26416"/>
                </a:lnTo>
                <a:lnTo>
                  <a:pt x="1138632" y="13450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2"/>
                </a:lnTo>
                <a:lnTo>
                  <a:pt x="1500828" y="13450"/>
                </a:lnTo>
                <a:lnTo>
                  <a:pt x="1471020" y="27115"/>
                </a:lnTo>
                <a:lnTo>
                  <a:pt x="1420367" y="57043"/>
                </a:lnTo>
                <a:lnTo>
                  <a:pt x="1393499" y="69408"/>
                </a:lnTo>
                <a:lnTo>
                  <a:pt x="1361018" y="78045"/>
                </a:lnTo>
                <a:lnTo>
                  <a:pt x="1319771" y="81292"/>
                </a:lnTo>
                <a:lnTo>
                  <a:pt x="1430885" y="81292"/>
                </a:lnTo>
                <a:lnTo>
                  <a:pt x="1432380" y="80607"/>
                </a:lnTo>
                <a:lnTo>
                  <a:pt x="1483040" y="50665"/>
                </a:lnTo>
                <a:lnTo>
                  <a:pt x="1509918" y="38296"/>
                </a:lnTo>
                <a:lnTo>
                  <a:pt x="1542422" y="29662"/>
                </a:lnTo>
                <a:lnTo>
                  <a:pt x="1583702" y="26416"/>
                </a:lnTo>
                <a:lnTo>
                  <a:pt x="1694818" y="26416"/>
                </a:lnTo>
                <a:lnTo>
                  <a:pt x="1666538" y="13450"/>
                </a:lnTo>
                <a:lnTo>
                  <a:pt x="1630035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2"/>
                </a:lnTo>
                <a:lnTo>
                  <a:pt x="2028718" y="13450"/>
                </a:lnTo>
                <a:lnTo>
                  <a:pt x="1998905" y="27115"/>
                </a:lnTo>
                <a:lnTo>
                  <a:pt x="1948239" y="57043"/>
                </a:lnTo>
                <a:lnTo>
                  <a:pt x="1921362" y="69408"/>
                </a:lnTo>
                <a:lnTo>
                  <a:pt x="1888872" y="78045"/>
                </a:lnTo>
                <a:lnTo>
                  <a:pt x="1847621" y="81292"/>
                </a:lnTo>
                <a:lnTo>
                  <a:pt x="1958780" y="81292"/>
                </a:lnTo>
                <a:lnTo>
                  <a:pt x="1960274" y="80607"/>
                </a:lnTo>
                <a:lnTo>
                  <a:pt x="2010928" y="50665"/>
                </a:lnTo>
                <a:lnTo>
                  <a:pt x="2037818" y="38296"/>
                </a:lnTo>
                <a:lnTo>
                  <a:pt x="2070320" y="29662"/>
                </a:lnTo>
                <a:lnTo>
                  <a:pt x="2111578" y="26416"/>
                </a:lnTo>
                <a:lnTo>
                  <a:pt x="2222705" y="26416"/>
                </a:lnTo>
                <a:lnTo>
                  <a:pt x="2194426" y="13450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2"/>
                </a:lnTo>
                <a:lnTo>
                  <a:pt x="2556654" y="13450"/>
                </a:lnTo>
                <a:lnTo>
                  <a:pt x="2526836" y="27115"/>
                </a:lnTo>
                <a:lnTo>
                  <a:pt x="2476156" y="57043"/>
                </a:lnTo>
                <a:lnTo>
                  <a:pt x="2449268" y="69408"/>
                </a:lnTo>
                <a:lnTo>
                  <a:pt x="2416774" y="78045"/>
                </a:lnTo>
                <a:lnTo>
                  <a:pt x="2375522" y="81292"/>
                </a:lnTo>
                <a:lnTo>
                  <a:pt x="2486684" y="81292"/>
                </a:lnTo>
                <a:lnTo>
                  <a:pt x="2488179" y="80607"/>
                </a:lnTo>
                <a:lnTo>
                  <a:pt x="2538857" y="50665"/>
                </a:lnTo>
                <a:lnTo>
                  <a:pt x="2565736" y="38296"/>
                </a:lnTo>
                <a:lnTo>
                  <a:pt x="2598235" y="29662"/>
                </a:lnTo>
                <a:lnTo>
                  <a:pt x="2639491" y="26416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997" y="6070743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28"/>
                </a:lnTo>
                <a:lnTo>
                  <a:pt x="41256" y="29672"/>
                </a:lnTo>
                <a:lnTo>
                  <a:pt x="73755" y="38303"/>
                </a:lnTo>
                <a:lnTo>
                  <a:pt x="100634" y="50667"/>
                </a:lnTo>
                <a:lnTo>
                  <a:pt x="151289" y="80598"/>
                </a:lnTo>
                <a:lnTo>
                  <a:pt x="181111" y="94259"/>
                </a:lnTo>
                <a:lnTo>
                  <a:pt x="217625" y="103996"/>
                </a:lnTo>
                <a:lnTo>
                  <a:pt x="263956" y="107708"/>
                </a:lnTo>
                <a:lnTo>
                  <a:pt x="310282" y="103995"/>
                </a:lnTo>
                <a:lnTo>
                  <a:pt x="346799" y="94256"/>
                </a:lnTo>
                <a:lnTo>
                  <a:pt x="375101" y="81292"/>
                </a:lnTo>
                <a:lnTo>
                  <a:pt x="263956" y="81292"/>
                </a:lnTo>
                <a:lnTo>
                  <a:pt x="222699" y="78046"/>
                </a:lnTo>
                <a:lnTo>
                  <a:pt x="190196" y="69413"/>
                </a:lnTo>
                <a:lnTo>
                  <a:pt x="163306" y="57048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54" y="26428"/>
                </a:moveTo>
                <a:lnTo>
                  <a:pt x="527900" y="26428"/>
                </a:lnTo>
                <a:lnTo>
                  <a:pt x="569146" y="29672"/>
                </a:lnTo>
                <a:lnTo>
                  <a:pt x="601637" y="38303"/>
                </a:lnTo>
                <a:lnTo>
                  <a:pt x="628517" y="50667"/>
                </a:lnTo>
                <a:lnTo>
                  <a:pt x="679170" y="80598"/>
                </a:lnTo>
                <a:lnTo>
                  <a:pt x="708985" y="94259"/>
                </a:lnTo>
                <a:lnTo>
                  <a:pt x="745499" y="103996"/>
                </a:lnTo>
                <a:lnTo>
                  <a:pt x="791832" y="107708"/>
                </a:lnTo>
                <a:lnTo>
                  <a:pt x="838175" y="103995"/>
                </a:lnTo>
                <a:lnTo>
                  <a:pt x="874687" y="94256"/>
                </a:lnTo>
                <a:lnTo>
                  <a:pt x="902954" y="81292"/>
                </a:lnTo>
                <a:lnTo>
                  <a:pt x="791832" y="81292"/>
                </a:lnTo>
                <a:lnTo>
                  <a:pt x="750596" y="78046"/>
                </a:lnTo>
                <a:lnTo>
                  <a:pt x="718105" y="69413"/>
                </a:lnTo>
                <a:lnTo>
                  <a:pt x="691219" y="57048"/>
                </a:lnTo>
                <a:lnTo>
                  <a:pt x="640541" y="27110"/>
                </a:lnTo>
                <a:lnTo>
                  <a:pt x="639054" y="26428"/>
                </a:lnTo>
                <a:close/>
              </a:path>
              <a:path w="2639695" h="107950">
                <a:moveTo>
                  <a:pt x="1166949" y="26428"/>
                </a:moveTo>
                <a:lnTo>
                  <a:pt x="1055789" y="26428"/>
                </a:lnTo>
                <a:lnTo>
                  <a:pt x="1097045" y="29672"/>
                </a:lnTo>
                <a:lnTo>
                  <a:pt x="1129544" y="38303"/>
                </a:lnTo>
                <a:lnTo>
                  <a:pt x="1156423" y="50667"/>
                </a:lnTo>
                <a:lnTo>
                  <a:pt x="1207071" y="80598"/>
                </a:lnTo>
                <a:lnTo>
                  <a:pt x="1236884" y="94259"/>
                </a:lnTo>
                <a:lnTo>
                  <a:pt x="1273403" y="103996"/>
                </a:lnTo>
                <a:lnTo>
                  <a:pt x="1319771" y="107708"/>
                </a:lnTo>
                <a:lnTo>
                  <a:pt x="1366078" y="103995"/>
                </a:lnTo>
                <a:lnTo>
                  <a:pt x="1402577" y="94256"/>
                </a:lnTo>
                <a:lnTo>
                  <a:pt x="1430864" y="81292"/>
                </a:lnTo>
                <a:lnTo>
                  <a:pt x="1319771" y="81292"/>
                </a:lnTo>
                <a:lnTo>
                  <a:pt x="1278506" y="78046"/>
                </a:lnTo>
                <a:lnTo>
                  <a:pt x="1245987" y="69413"/>
                </a:lnTo>
                <a:lnTo>
                  <a:pt x="1219083" y="57048"/>
                </a:lnTo>
                <a:lnTo>
                  <a:pt x="1168437" y="27110"/>
                </a:lnTo>
                <a:lnTo>
                  <a:pt x="1166949" y="26428"/>
                </a:lnTo>
                <a:close/>
              </a:path>
              <a:path w="2639695" h="107950">
                <a:moveTo>
                  <a:pt x="1694858" y="26428"/>
                </a:moveTo>
                <a:lnTo>
                  <a:pt x="1583702" y="26428"/>
                </a:lnTo>
                <a:lnTo>
                  <a:pt x="1624937" y="29672"/>
                </a:lnTo>
                <a:lnTo>
                  <a:pt x="1657427" y="38303"/>
                </a:lnTo>
                <a:lnTo>
                  <a:pt x="1684309" y="50667"/>
                </a:lnTo>
                <a:lnTo>
                  <a:pt x="1734966" y="80598"/>
                </a:lnTo>
                <a:lnTo>
                  <a:pt x="1764784" y="94259"/>
                </a:lnTo>
                <a:lnTo>
                  <a:pt x="1801295" y="103996"/>
                </a:lnTo>
                <a:lnTo>
                  <a:pt x="1847621" y="107708"/>
                </a:lnTo>
                <a:lnTo>
                  <a:pt x="1893959" y="103995"/>
                </a:lnTo>
                <a:lnTo>
                  <a:pt x="1930473" y="94256"/>
                </a:lnTo>
                <a:lnTo>
                  <a:pt x="1958759" y="81292"/>
                </a:lnTo>
                <a:lnTo>
                  <a:pt x="1847621" y="81292"/>
                </a:lnTo>
                <a:lnTo>
                  <a:pt x="1806348" y="78046"/>
                </a:lnTo>
                <a:lnTo>
                  <a:pt x="1773851" y="69413"/>
                </a:lnTo>
                <a:lnTo>
                  <a:pt x="1746982" y="57048"/>
                </a:lnTo>
                <a:lnTo>
                  <a:pt x="1696345" y="27110"/>
                </a:lnTo>
                <a:lnTo>
                  <a:pt x="1694858" y="26428"/>
                </a:lnTo>
                <a:close/>
              </a:path>
              <a:path w="2639695" h="107950">
                <a:moveTo>
                  <a:pt x="2222744" y="26428"/>
                </a:moveTo>
                <a:lnTo>
                  <a:pt x="2111578" y="26428"/>
                </a:lnTo>
                <a:lnTo>
                  <a:pt x="2152834" y="29672"/>
                </a:lnTo>
                <a:lnTo>
                  <a:pt x="2185333" y="38303"/>
                </a:lnTo>
                <a:lnTo>
                  <a:pt x="2212212" y="50667"/>
                </a:lnTo>
                <a:lnTo>
                  <a:pt x="2262856" y="80598"/>
                </a:lnTo>
                <a:lnTo>
                  <a:pt x="2292669" y="94259"/>
                </a:lnTo>
                <a:lnTo>
                  <a:pt x="2329180" y="103996"/>
                </a:lnTo>
                <a:lnTo>
                  <a:pt x="2375522" y="107708"/>
                </a:lnTo>
                <a:lnTo>
                  <a:pt x="2421850" y="103995"/>
                </a:lnTo>
                <a:lnTo>
                  <a:pt x="2458361" y="94256"/>
                </a:lnTo>
                <a:lnTo>
                  <a:pt x="2486662" y="81292"/>
                </a:lnTo>
                <a:lnTo>
                  <a:pt x="2375522" y="81292"/>
                </a:lnTo>
                <a:lnTo>
                  <a:pt x="2334254" y="78046"/>
                </a:lnTo>
                <a:lnTo>
                  <a:pt x="2301762" y="69413"/>
                </a:lnTo>
                <a:lnTo>
                  <a:pt x="2274882" y="57048"/>
                </a:lnTo>
                <a:lnTo>
                  <a:pt x="2224231" y="27110"/>
                </a:lnTo>
                <a:lnTo>
                  <a:pt x="2222744" y="26428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8"/>
                </a:lnTo>
                <a:lnTo>
                  <a:pt x="337721" y="69413"/>
                </a:lnTo>
                <a:lnTo>
                  <a:pt x="305217" y="78046"/>
                </a:lnTo>
                <a:lnTo>
                  <a:pt x="263956" y="81292"/>
                </a:lnTo>
                <a:lnTo>
                  <a:pt x="375101" y="81292"/>
                </a:lnTo>
                <a:lnTo>
                  <a:pt x="376635" y="80587"/>
                </a:lnTo>
                <a:lnTo>
                  <a:pt x="427300" y="50656"/>
                </a:lnTo>
                <a:lnTo>
                  <a:pt x="454163" y="38300"/>
                </a:lnTo>
                <a:lnTo>
                  <a:pt x="486651" y="29672"/>
                </a:lnTo>
                <a:lnTo>
                  <a:pt x="527900" y="26428"/>
                </a:lnTo>
                <a:lnTo>
                  <a:pt x="639054" y="26428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8"/>
                </a:lnTo>
                <a:lnTo>
                  <a:pt x="865592" y="69413"/>
                </a:lnTo>
                <a:lnTo>
                  <a:pt x="833089" y="78046"/>
                </a:lnTo>
                <a:lnTo>
                  <a:pt x="791832" y="81292"/>
                </a:lnTo>
                <a:lnTo>
                  <a:pt x="902954" y="81292"/>
                </a:lnTo>
                <a:lnTo>
                  <a:pt x="904492" y="80587"/>
                </a:lnTo>
                <a:lnTo>
                  <a:pt x="955155" y="50656"/>
                </a:lnTo>
                <a:lnTo>
                  <a:pt x="982043" y="38300"/>
                </a:lnTo>
                <a:lnTo>
                  <a:pt x="1014537" y="29672"/>
                </a:lnTo>
                <a:lnTo>
                  <a:pt x="1055789" y="26428"/>
                </a:lnTo>
                <a:lnTo>
                  <a:pt x="1166949" y="26428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8"/>
                </a:lnTo>
                <a:lnTo>
                  <a:pt x="1393499" y="69413"/>
                </a:lnTo>
                <a:lnTo>
                  <a:pt x="1361018" y="78046"/>
                </a:lnTo>
                <a:lnTo>
                  <a:pt x="1319771" y="81292"/>
                </a:lnTo>
                <a:lnTo>
                  <a:pt x="1430864" y="81292"/>
                </a:lnTo>
                <a:lnTo>
                  <a:pt x="1432398" y="80587"/>
                </a:lnTo>
                <a:lnTo>
                  <a:pt x="1483063" y="50656"/>
                </a:lnTo>
                <a:lnTo>
                  <a:pt x="1509930" y="38300"/>
                </a:lnTo>
                <a:lnTo>
                  <a:pt x="1542427" y="29672"/>
                </a:lnTo>
                <a:lnTo>
                  <a:pt x="1583702" y="26428"/>
                </a:lnTo>
                <a:lnTo>
                  <a:pt x="1694858" y="26428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8"/>
                </a:lnTo>
                <a:lnTo>
                  <a:pt x="1921362" y="69413"/>
                </a:lnTo>
                <a:lnTo>
                  <a:pt x="1888872" y="78046"/>
                </a:lnTo>
                <a:lnTo>
                  <a:pt x="1847621" y="81292"/>
                </a:lnTo>
                <a:lnTo>
                  <a:pt x="1958759" y="81292"/>
                </a:lnTo>
                <a:lnTo>
                  <a:pt x="1960292" y="80587"/>
                </a:lnTo>
                <a:lnTo>
                  <a:pt x="2010951" y="50656"/>
                </a:lnTo>
                <a:lnTo>
                  <a:pt x="2037830" y="38300"/>
                </a:lnTo>
                <a:lnTo>
                  <a:pt x="2070325" y="29672"/>
                </a:lnTo>
                <a:lnTo>
                  <a:pt x="2111578" y="26428"/>
                </a:lnTo>
                <a:lnTo>
                  <a:pt x="2222744" y="26428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8"/>
                </a:lnTo>
                <a:lnTo>
                  <a:pt x="2449268" y="69413"/>
                </a:lnTo>
                <a:lnTo>
                  <a:pt x="2416774" y="78046"/>
                </a:lnTo>
                <a:lnTo>
                  <a:pt x="2375522" y="81292"/>
                </a:lnTo>
                <a:lnTo>
                  <a:pt x="2486662" y="81292"/>
                </a:lnTo>
                <a:lnTo>
                  <a:pt x="2488197" y="80587"/>
                </a:lnTo>
                <a:lnTo>
                  <a:pt x="2538881" y="50656"/>
                </a:lnTo>
                <a:lnTo>
                  <a:pt x="2565748" y="38300"/>
                </a:lnTo>
                <a:lnTo>
                  <a:pt x="2598240" y="29672"/>
                </a:lnTo>
                <a:lnTo>
                  <a:pt x="2639491" y="26428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997" y="6152037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6"/>
                </a:lnTo>
                <a:lnTo>
                  <a:pt x="41256" y="29663"/>
                </a:lnTo>
                <a:lnTo>
                  <a:pt x="73755" y="38300"/>
                </a:lnTo>
                <a:lnTo>
                  <a:pt x="100634" y="50665"/>
                </a:lnTo>
                <a:lnTo>
                  <a:pt x="151289" y="80603"/>
                </a:lnTo>
                <a:lnTo>
                  <a:pt x="181111" y="94267"/>
                </a:lnTo>
                <a:lnTo>
                  <a:pt x="217625" y="103999"/>
                </a:lnTo>
                <a:lnTo>
                  <a:pt x="263956" y="107708"/>
                </a:lnTo>
                <a:lnTo>
                  <a:pt x="310281" y="103999"/>
                </a:lnTo>
                <a:lnTo>
                  <a:pt x="346792" y="94267"/>
                </a:lnTo>
                <a:lnTo>
                  <a:pt x="375140" y="81280"/>
                </a:lnTo>
                <a:lnTo>
                  <a:pt x="263956" y="81280"/>
                </a:lnTo>
                <a:lnTo>
                  <a:pt x="222699" y="78034"/>
                </a:lnTo>
                <a:lnTo>
                  <a:pt x="190196" y="69402"/>
                </a:lnTo>
                <a:lnTo>
                  <a:pt x="163306" y="57041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26" y="26416"/>
                </a:moveTo>
                <a:lnTo>
                  <a:pt x="527900" y="26416"/>
                </a:lnTo>
                <a:lnTo>
                  <a:pt x="569146" y="29663"/>
                </a:lnTo>
                <a:lnTo>
                  <a:pt x="601637" y="38300"/>
                </a:lnTo>
                <a:lnTo>
                  <a:pt x="628517" y="50665"/>
                </a:lnTo>
                <a:lnTo>
                  <a:pt x="679170" y="80603"/>
                </a:lnTo>
                <a:lnTo>
                  <a:pt x="708985" y="94267"/>
                </a:lnTo>
                <a:lnTo>
                  <a:pt x="745499" y="103999"/>
                </a:lnTo>
                <a:lnTo>
                  <a:pt x="791832" y="107708"/>
                </a:lnTo>
                <a:lnTo>
                  <a:pt x="838175" y="103999"/>
                </a:lnTo>
                <a:lnTo>
                  <a:pt x="874687" y="94267"/>
                </a:lnTo>
                <a:lnTo>
                  <a:pt x="903017" y="81280"/>
                </a:lnTo>
                <a:lnTo>
                  <a:pt x="791832" y="81280"/>
                </a:lnTo>
                <a:lnTo>
                  <a:pt x="750596" y="78034"/>
                </a:lnTo>
                <a:lnTo>
                  <a:pt x="718105" y="69402"/>
                </a:lnTo>
                <a:lnTo>
                  <a:pt x="691219" y="57041"/>
                </a:lnTo>
                <a:lnTo>
                  <a:pt x="640541" y="27110"/>
                </a:lnTo>
                <a:lnTo>
                  <a:pt x="639026" y="26416"/>
                </a:lnTo>
                <a:close/>
              </a:path>
              <a:path w="2639695" h="107950">
                <a:moveTo>
                  <a:pt x="1166922" y="26416"/>
                </a:moveTo>
                <a:lnTo>
                  <a:pt x="1055789" y="26416"/>
                </a:lnTo>
                <a:lnTo>
                  <a:pt x="1097045" y="29663"/>
                </a:lnTo>
                <a:lnTo>
                  <a:pt x="1129544" y="38300"/>
                </a:lnTo>
                <a:lnTo>
                  <a:pt x="1156423" y="50665"/>
                </a:lnTo>
                <a:lnTo>
                  <a:pt x="1207071" y="80603"/>
                </a:lnTo>
                <a:lnTo>
                  <a:pt x="1236884" y="94267"/>
                </a:lnTo>
                <a:lnTo>
                  <a:pt x="1273403" y="103999"/>
                </a:lnTo>
                <a:lnTo>
                  <a:pt x="1319771" y="107708"/>
                </a:lnTo>
                <a:lnTo>
                  <a:pt x="1366076" y="103999"/>
                </a:lnTo>
                <a:lnTo>
                  <a:pt x="1402570" y="94267"/>
                </a:lnTo>
                <a:lnTo>
                  <a:pt x="1430904" y="81280"/>
                </a:lnTo>
                <a:lnTo>
                  <a:pt x="1319771" y="81280"/>
                </a:lnTo>
                <a:lnTo>
                  <a:pt x="1278506" y="78034"/>
                </a:lnTo>
                <a:lnTo>
                  <a:pt x="1245987" y="69402"/>
                </a:lnTo>
                <a:lnTo>
                  <a:pt x="1219083" y="57041"/>
                </a:lnTo>
                <a:lnTo>
                  <a:pt x="1168437" y="27110"/>
                </a:lnTo>
                <a:lnTo>
                  <a:pt x="1166922" y="26416"/>
                </a:lnTo>
                <a:close/>
              </a:path>
              <a:path w="2639695" h="107950">
                <a:moveTo>
                  <a:pt x="1694830" y="26416"/>
                </a:moveTo>
                <a:lnTo>
                  <a:pt x="1583702" y="26416"/>
                </a:lnTo>
                <a:lnTo>
                  <a:pt x="1624937" y="29663"/>
                </a:lnTo>
                <a:lnTo>
                  <a:pt x="1657427" y="38300"/>
                </a:lnTo>
                <a:lnTo>
                  <a:pt x="1684309" y="50665"/>
                </a:lnTo>
                <a:lnTo>
                  <a:pt x="1734966" y="80603"/>
                </a:lnTo>
                <a:lnTo>
                  <a:pt x="1764784" y="94267"/>
                </a:lnTo>
                <a:lnTo>
                  <a:pt x="1801295" y="103999"/>
                </a:lnTo>
                <a:lnTo>
                  <a:pt x="1847621" y="107708"/>
                </a:lnTo>
                <a:lnTo>
                  <a:pt x="1893957" y="103999"/>
                </a:lnTo>
                <a:lnTo>
                  <a:pt x="1930466" y="94267"/>
                </a:lnTo>
                <a:lnTo>
                  <a:pt x="1958799" y="81280"/>
                </a:lnTo>
                <a:lnTo>
                  <a:pt x="1847621" y="81280"/>
                </a:lnTo>
                <a:lnTo>
                  <a:pt x="1806348" y="78034"/>
                </a:lnTo>
                <a:lnTo>
                  <a:pt x="1773851" y="69402"/>
                </a:lnTo>
                <a:lnTo>
                  <a:pt x="1746982" y="57041"/>
                </a:lnTo>
                <a:lnTo>
                  <a:pt x="1696345" y="27110"/>
                </a:lnTo>
                <a:lnTo>
                  <a:pt x="1694830" y="26416"/>
                </a:lnTo>
                <a:close/>
              </a:path>
              <a:path w="2639695" h="107950">
                <a:moveTo>
                  <a:pt x="2222716" y="26416"/>
                </a:moveTo>
                <a:lnTo>
                  <a:pt x="2111578" y="26416"/>
                </a:lnTo>
                <a:lnTo>
                  <a:pt x="2152834" y="29663"/>
                </a:lnTo>
                <a:lnTo>
                  <a:pt x="2185333" y="38300"/>
                </a:lnTo>
                <a:lnTo>
                  <a:pt x="2212212" y="50665"/>
                </a:lnTo>
                <a:lnTo>
                  <a:pt x="2262856" y="80603"/>
                </a:lnTo>
                <a:lnTo>
                  <a:pt x="2292669" y="94267"/>
                </a:lnTo>
                <a:lnTo>
                  <a:pt x="2329180" y="103999"/>
                </a:lnTo>
                <a:lnTo>
                  <a:pt x="2375522" y="107708"/>
                </a:lnTo>
                <a:lnTo>
                  <a:pt x="2421848" y="103999"/>
                </a:lnTo>
                <a:lnTo>
                  <a:pt x="2458354" y="94267"/>
                </a:lnTo>
                <a:lnTo>
                  <a:pt x="2486702" y="81280"/>
                </a:lnTo>
                <a:lnTo>
                  <a:pt x="2375522" y="81280"/>
                </a:lnTo>
                <a:lnTo>
                  <a:pt x="2334254" y="78034"/>
                </a:lnTo>
                <a:lnTo>
                  <a:pt x="2301762" y="69402"/>
                </a:lnTo>
                <a:lnTo>
                  <a:pt x="2274882" y="57041"/>
                </a:lnTo>
                <a:lnTo>
                  <a:pt x="2224231" y="27110"/>
                </a:lnTo>
                <a:lnTo>
                  <a:pt x="2222716" y="26416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1"/>
                </a:lnTo>
                <a:lnTo>
                  <a:pt x="337721" y="69402"/>
                </a:lnTo>
                <a:lnTo>
                  <a:pt x="305217" y="78034"/>
                </a:lnTo>
                <a:lnTo>
                  <a:pt x="263956" y="81280"/>
                </a:lnTo>
                <a:lnTo>
                  <a:pt x="375140" y="81280"/>
                </a:lnTo>
                <a:lnTo>
                  <a:pt x="376617" y="80603"/>
                </a:lnTo>
                <a:lnTo>
                  <a:pt x="427277" y="50665"/>
                </a:lnTo>
                <a:lnTo>
                  <a:pt x="454151" y="38300"/>
                </a:lnTo>
                <a:lnTo>
                  <a:pt x="486646" y="29663"/>
                </a:lnTo>
                <a:lnTo>
                  <a:pt x="527900" y="26416"/>
                </a:lnTo>
                <a:lnTo>
                  <a:pt x="639026" y="26416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1"/>
                </a:lnTo>
                <a:lnTo>
                  <a:pt x="865592" y="69402"/>
                </a:lnTo>
                <a:lnTo>
                  <a:pt x="833089" y="78034"/>
                </a:lnTo>
                <a:lnTo>
                  <a:pt x="791832" y="81280"/>
                </a:lnTo>
                <a:lnTo>
                  <a:pt x="903017" y="81280"/>
                </a:lnTo>
                <a:lnTo>
                  <a:pt x="904492" y="80603"/>
                </a:lnTo>
                <a:lnTo>
                  <a:pt x="955155" y="50665"/>
                </a:lnTo>
                <a:lnTo>
                  <a:pt x="982043" y="38300"/>
                </a:lnTo>
                <a:lnTo>
                  <a:pt x="1014537" y="29663"/>
                </a:lnTo>
                <a:lnTo>
                  <a:pt x="1055789" y="26416"/>
                </a:lnTo>
                <a:lnTo>
                  <a:pt x="1166922" y="26416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1"/>
                </a:lnTo>
                <a:lnTo>
                  <a:pt x="1393499" y="69402"/>
                </a:lnTo>
                <a:lnTo>
                  <a:pt x="1361018" y="78034"/>
                </a:lnTo>
                <a:lnTo>
                  <a:pt x="1319771" y="81280"/>
                </a:lnTo>
                <a:lnTo>
                  <a:pt x="1430904" y="81280"/>
                </a:lnTo>
                <a:lnTo>
                  <a:pt x="1432380" y="80603"/>
                </a:lnTo>
                <a:lnTo>
                  <a:pt x="1483040" y="50665"/>
                </a:lnTo>
                <a:lnTo>
                  <a:pt x="1509918" y="38300"/>
                </a:lnTo>
                <a:lnTo>
                  <a:pt x="1542422" y="29663"/>
                </a:lnTo>
                <a:lnTo>
                  <a:pt x="1583702" y="26416"/>
                </a:lnTo>
                <a:lnTo>
                  <a:pt x="1694830" y="26416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1"/>
                </a:lnTo>
                <a:lnTo>
                  <a:pt x="1921362" y="69402"/>
                </a:lnTo>
                <a:lnTo>
                  <a:pt x="1888872" y="78034"/>
                </a:lnTo>
                <a:lnTo>
                  <a:pt x="1847621" y="81280"/>
                </a:lnTo>
                <a:lnTo>
                  <a:pt x="1958799" y="81280"/>
                </a:lnTo>
                <a:lnTo>
                  <a:pt x="1960274" y="80603"/>
                </a:lnTo>
                <a:lnTo>
                  <a:pt x="2010928" y="50665"/>
                </a:lnTo>
                <a:lnTo>
                  <a:pt x="2037818" y="38300"/>
                </a:lnTo>
                <a:lnTo>
                  <a:pt x="2070320" y="29663"/>
                </a:lnTo>
                <a:lnTo>
                  <a:pt x="2111578" y="26416"/>
                </a:lnTo>
                <a:lnTo>
                  <a:pt x="2222716" y="26416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1"/>
                </a:lnTo>
                <a:lnTo>
                  <a:pt x="2449268" y="69402"/>
                </a:lnTo>
                <a:lnTo>
                  <a:pt x="2416774" y="78034"/>
                </a:lnTo>
                <a:lnTo>
                  <a:pt x="2375522" y="81280"/>
                </a:lnTo>
                <a:lnTo>
                  <a:pt x="2486702" y="81280"/>
                </a:lnTo>
                <a:lnTo>
                  <a:pt x="2488179" y="80603"/>
                </a:lnTo>
                <a:lnTo>
                  <a:pt x="2538857" y="50665"/>
                </a:lnTo>
                <a:lnTo>
                  <a:pt x="2565736" y="38300"/>
                </a:lnTo>
                <a:lnTo>
                  <a:pt x="2598235" y="29663"/>
                </a:lnTo>
                <a:lnTo>
                  <a:pt x="2639491" y="26416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997" y="6233316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28"/>
                </a:lnTo>
                <a:lnTo>
                  <a:pt x="41256" y="29676"/>
                </a:lnTo>
                <a:lnTo>
                  <a:pt x="73755" y="38312"/>
                </a:lnTo>
                <a:lnTo>
                  <a:pt x="100634" y="50678"/>
                </a:lnTo>
                <a:lnTo>
                  <a:pt x="151289" y="80612"/>
                </a:lnTo>
                <a:lnTo>
                  <a:pt x="181111" y="94281"/>
                </a:lnTo>
                <a:lnTo>
                  <a:pt x="217625" y="104021"/>
                </a:lnTo>
                <a:lnTo>
                  <a:pt x="263956" y="107734"/>
                </a:lnTo>
                <a:lnTo>
                  <a:pt x="310281" y="104021"/>
                </a:lnTo>
                <a:lnTo>
                  <a:pt x="346792" y="94281"/>
                </a:lnTo>
                <a:lnTo>
                  <a:pt x="375106" y="81305"/>
                </a:lnTo>
                <a:lnTo>
                  <a:pt x="263956" y="81305"/>
                </a:lnTo>
                <a:lnTo>
                  <a:pt x="222699" y="78057"/>
                </a:lnTo>
                <a:lnTo>
                  <a:pt x="190196" y="69421"/>
                </a:lnTo>
                <a:lnTo>
                  <a:pt x="163306" y="57055"/>
                </a:lnTo>
                <a:lnTo>
                  <a:pt x="112651" y="27121"/>
                </a:lnTo>
                <a:lnTo>
                  <a:pt x="82840" y="13452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31" y="26428"/>
                </a:moveTo>
                <a:lnTo>
                  <a:pt x="527900" y="26428"/>
                </a:lnTo>
                <a:lnTo>
                  <a:pt x="569146" y="29676"/>
                </a:lnTo>
                <a:lnTo>
                  <a:pt x="601637" y="38312"/>
                </a:lnTo>
                <a:lnTo>
                  <a:pt x="628517" y="50678"/>
                </a:lnTo>
                <a:lnTo>
                  <a:pt x="679170" y="80612"/>
                </a:lnTo>
                <a:lnTo>
                  <a:pt x="708985" y="94281"/>
                </a:lnTo>
                <a:lnTo>
                  <a:pt x="745499" y="104021"/>
                </a:lnTo>
                <a:lnTo>
                  <a:pt x="791832" y="107734"/>
                </a:lnTo>
                <a:lnTo>
                  <a:pt x="838175" y="104021"/>
                </a:lnTo>
                <a:lnTo>
                  <a:pt x="874687" y="94281"/>
                </a:lnTo>
                <a:lnTo>
                  <a:pt x="902982" y="81305"/>
                </a:lnTo>
                <a:lnTo>
                  <a:pt x="791832" y="81305"/>
                </a:lnTo>
                <a:lnTo>
                  <a:pt x="750596" y="78057"/>
                </a:lnTo>
                <a:lnTo>
                  <a:pt x="718105" y="69421"/>
                </a:lnTo>
                <a:lnTo>
                  <a:pt x="691219" y="57055"/>
                </a:lnTo>
                <a:lnTo>
                  <a:pt x="640541" y="27121"/>
                </a:lnTo>
                <a:lnTo>
                  <a:pt x="639031" y="26428"/>
                </a:lnTo>
                <a:close/>
              </a:path>
              <a:path w="2639695" h="107950">
                <a:moveTo>
                  <a:pt x="1166927" y="26428"/>
                </a:moveTo>
                <a:lnTo>
                  <a:pt x="1055789" y="26428"/>
                </a:lnTo>
                <a:lnTo>
                  <a:pt x="1097045" y="29676"/>
                </a:lnTo>
                <a:lnTo>
                  <a:pt x="1129544" y="38312"/>
                </a:lnTo>
                <a:lnTo>
                  <a:pt x="1156423" y="50678"/>
                </a:lnTo>
                <a:lnTo>
                  <a:pt x="1207071" y="80612"/>
                </a:lnTo>
                <a:lnTo>
                  <a:pt x="1236884" y="94281"/>
                </a:lnTo>
                <a:lnTo>
                  <a:pt x="1273403" y="104021"/>
                </a:lnTo>
                <a:lnTo>
                  <a:pt x="1319771" y="107734"/>
                </a:lnTo>
                <a:lnTo>
                  <a:pt x="1366076" y="104021"/>
                </a:lnTo>
                <a:lnTo>
                  <a:pt x="1402570" y="94281"/>
                </a:lnTo>
                <a:lnTo>
                  <a:pt x="1430869" y="81305"/>
                </a:lnTo>
                <a:lnTo>
                  <a:pt x="1319771" y="81305"/>
                </a:lnTo>
                <a:lnTo>
                  <a:pt x="1278506" y="78057"/>
                </a:lnTo>
                <a:lnTo>
                  <a:pt x="1245987" y="69421"/>
                </a:lnTo>
                <a:lnTo>
                  <a:pt x="1219083" y="57055"/>
                </a:lnTo>
                <a:lnTo>
                  <a:pt x="1168437" y="27121"/>
                </a:lnTo>
                <a:lnTo>
                  <a:pt x="1166927" y="26428"/>
                </a:lnTo>
                <a:close/>
              </a:path>
              <a:path w="2639695" h="107950">
                <a:moveTo>
                  <a:pt x="1694835" y="26428"/>
                </a:moveTo>
                <a:lnTo>
                  <a:pt x="1583702" y="26428"/>
                </a:lnTo>
                <a:lnTo>
                  <a:pt x="1624937" y="29676"/>
                </a:lnTo>
                <a:lnTo>
                  <a:pt x="1657427" y="38312"/>
                </a:lnTo>
                <a:lnTo>
                  <a:pt x="1684309" y="50678"/>
                </a:lnTo>
                <a:lnTo>
                  <a:pt x="1734966" y="80612"/>
                </a:lnTo>
                <a:lnTo>
                  <a:pt x="1764784" y="94281"/>
                </a:lnTo>
                <a:lnTo>
                  <a:pt x="1801295" y="104021"/>
                </a:lnTo>
                <a:lnTo>
                  <a:pt x="1847621" y="107734"/>
                </a:lnTo>
                <a:lnTo>
                  <a:pt x="1893957" y="104021"/>
                </a:lnTo>
                <a:lnTo>
                  <a:pt x="1930466" y="94281"/>
                </a:lnTo>
                <a:lnTo>
                  <a:pt x="1958764" y="81305"/>
                </a:lnTo>
                <a:lnTo>
                  <a:pt x="1847621" y="81305"/>
                </a:lnTo>
                <a:lnTo>
                  <a:pt x="1806348" y="78057"/>
                </a:lnTo>
                <a:lnTo>
                  <a:pt x="1773851" y="69421"/>
                </a:lnTo>
                <a:lnTo>
                  <a:pt x="1746982" y="57055"/>
                </a:lnTo>
                <a:lnTo>
                  <a:pt x="1696345" y="27121"/>
                </a:lnTo>
                <a:lnTo>
                  <a:pt x="1694835" y="26428"/>
                </a:lnTo>
                <a:close/>
              </a:path>
              <a:path w="2639695" h="107950">
                <a:moveTo>
                  <a:pt x="2222721" y="26428"/>
                </a:moveTo>
                <a:lnTo>
                  <a:pt x="2111578" y="26428"/>
                </a:lnTo>
                <a:lnTo>
                  <a:pt x="2152834" y="29676"/>
                </a:lnTo>
                <a:lnTo>
                  <a:pt x="2185333" y="38312"/>
                </a:lnTo>
                <a:lnTo>
                  <a:pt x="2212212" y="50678"/>
                </a:lnTo>
                <a:lnTo>
                  <a:pt x="2262856" y="80612"/>
                </a:lnTo>
                <a:lnTo>
                  <a:pt x="2292669" y="94281"/>
                </a:lnTo>
                <a:lnTo>
                  <a:pt x="2329180" y="104021"/>
                </a:lnTo>
                <a:lnTo>
                  <a:pt x="2375522" y="107734"/>
                </a:lnTo>
                <a:lnTo>
                  <a:pt x="2421848" y="104021"/>
                </a:lnTo>
                <a:lnTo>
                  <a:pt x="2458354" y="94281"/>
                </a:lnTo>
                <a:lnTo>
                  <a:pt x="2486668" y="81305"/>
                </a:lnTo>
                <a:lnTo>
                  <a:pt x="2375522" y="81305"/>
                </a:lnTo>
                <a:lnTo>
                  <a:pt x="2334254" y="78057"/>
                </a:lnTo>
                <a:lnTo>
                  <a:pt x="2301762" y="69421"/>
                </a:lnTo>
                <a:lnTo>
                  <a:pt x="2274882" y="57055"/>
                </a:lnTo>
                <a:lnTo>
                  <a:pt x="2224231" y="27121"/>
                </a:lnTo>
                <a:lnTo>
                  <a:pt x="2222721" y="26428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2"/>
                </a:lnTo>
                <a:lnTo>
                  <a:pt x="445061" y="13452"/>
                </a:lnTo>
                <a:lnTo>
                  <a:pt x="415243" y="27121"/>
                </a:lnTo>
                <a:lnTo>
                  <a:pt x="364601" y="57055"/>
                </a:lnTo>
                <a:lnTo>
                  <a:pt x="337721" y="69421"/>
                </a:lnTo>
                <a:lnTo>
                  <a:pt x="305217" y="78057"/>
                </a:lnTo>
                <a:lnTo>
                  <a:pt x="263956" y="81305"/>
                </a:lnTo>
                <a:lnTo>
                  <a:pt x="375106" y="81305"/>
                </a:lnTo>
                <a:lnTo>
                  <a:pt x="376617" y="80612"/>
                </a:lnTo>
                <a:lnTo>
                  <a:pt x="427277" y="50678"/>
                </a:lnTo>
                <a:lnTo>
                  <a:pt x="454151" y="38312"/>
                </a:lnTo>
                <a:lnTo>
                  <a:pt x="486646" y="29676"/>
                </a:lnTo>
                <a:lnTo>
                  <a:pt x="527900" y="26428"/>
                </a:lnTo>
                <a:lnTo>
                  <a:pt x="639031" y="26428"/>
                </a:lnTo>
                <a:lnTo>
                  <a:pt x="610728" y="13452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2"/>
                </a:lnTo>
                <a:lnTo>
                  <a:pt x="972962" y="13452"/>
                </a:lnTo>
                <a:lnTo>
                  <a:pt x="943153" y="27121"/>
                </a:lnTo>
                <a:lnTo>
                  <a:pt x="892482" y="57055"/>
                </a:lnTo>
                <a:lnTo>
                  <a:pt x="865592" y="69421"/>
                </a:lnTo>
                <a:lnTo>
                  <a:pt x="833089" y="78057"/>
                </a:lnTo>
                <a:lnTo>
                  <a:pt x="791832" y="81305"/>
                </a:lnTo>
                <a:lnTo>
                  <a:pt x="902982" y="81305"/>
                </a:lnTo>
                <a:lnTo>
                  <a:pt x="904492" y="80612"/>
                </a:lnTo>
                <a:lnTo>
                  <a:pt x="955155" y="50678"/>
                </a:lnTo>
                <a:lnTo>
                  <a:pt x="982043" y="38312"/>
                </a:lnTo>
                <a:lnTo>
                  <a:pt x="1014537" y="29676"/>
                </a:lnTo>
                <a:lnTo>
                  <a:pt x="1055789" y="26428"/>
                </a:lnTo>
                <a:lnTo>
                  <a:pt x="1166927" y="26428"/>
                </a:lnTo>
                <a:lnTo>
                  <a:pt x="1138632" y="13452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2"/>
                </a:lnTo>
                <a:lnTo>
                  <a:pt x="1500828" y="13452"/>
                </a:lnTo>
                <a:lnTo>
                  <a:pt x="1471020" y="27121"/>
                </a:lnTo>
                <a:lnTo>
                  <a:pt x="1420367" y="57055"/>
                </a:lnTo>
                <a:lnTo>
                  <a:pt x="1393499" y="69421"/>
                </a:lnTo>
                <a:lnTo>
                  <a:pt x="1361018" y="78057"/>
                </a:lnTo>
                <a:lnTo>
                  <a:pt x="1319771" y="81305"/>
                </a:lnTo>
                <a:lnTo>
                  <a:pt x="1430869" y="81305"/>
                </a:lnTo>
                <a:lnTo>
                  <a:pt x="1432380" y="80612"/>
                </a:lnTo>
                <a:lnTo>
                  <a:pt x="1483040" y="50678"/>
                </a:lnTo>
                <a:lnTo>
                  <a:pt x="1509918" y="38312"/>
                </a:lnTo>
                <a:lnTo>
                  <a:pt x="1542422" y="29676"/>
                </a:lnTo>
                <a:lnTo>
                  <a:pt x="1583702" y="26428"/>
                </a:lnTo>
                <a:lnTo>
                  <a:pt x="1694835" y="26428"/>
                </a:lnTo>
                <a:lnTo>
                  <a:pt x="1666538" y="13452"/>
                </a:lnTo>
                <a:lnTo>
                  <a:pt x="1630035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2"/>
                </a:lnTo>
                <a:lnTo>
                  <a:pt x="2028718" y="13452"/>
                </a:lnTo>
                <a:lnTo>
                  <a:pt x="1998905" y="27121"/>
                </a:lnTo>
                <a:lnTo>
                  <a:pt x="1948239" y="57055"/>
                </a:lnTo>
                <a:lnTo>
                  <a:pt x="1921362" y="69421"/>
                </a:lnTo>
                <a:lnTo>
                  <a:pt x="1888872" y="78057"/>
                </a:lnTo>
                <a:lnTo>
                  <a:pt x="1847621" y="81305"/>
                </a:lnTo>
                <a:lnTo>
                  <a:pt x="1958764" y="81305"/>
                </a:lnTo>
                <a:lnTo>
                  <a:pt x="1960274" y="80612"/>
                </a:lnTo>
                <a:lnTo>
                  <a:pt x="2010928" y="50678"/>
                </a:lnTo>
                <a:lnTo>
                  <a:pt x="2037818" y="38312"/>
                </a:lnTo>
                <a:lnTo>
                  <a:pt x="2070320" y="29676"/>
                </a:lnTo>
                <a:lnTo>
                  <a:pt x="2111578" y="26428"/>
                </a:lnTo>
                <a:lnTo>
                  <a:pt x="2222721" y="26428"/>
                </a:lnTo>
                <a:lnTo>
                  <a:pt x="2194426" y="13452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2"/>
                </a:lnTo>
                <a:lnTo>
                  <a:pt x="2556654" y="13452"/>
                </a:lnTo>
                <a:lnTo>
                  <a:pt x="2526836" y="27121"/>
                </a:lnTo>
                <a:lnTo>
                  <a:pt x="2476156" y="57055"/>
                </a:lnTo>
                <a:lnTo>
                  <a:pt x="2449268" y="69421"/>
                </a:lnTo>
                <a:lnTo>
                  <a:pt x="2416774" y="78057"/>
                </a:lnTo>
                <a:lnTo>
                  <a:pt x="2375522" y="81305"/>
                </a:lnTo>
                <a:lnTo>
                  <a:pt x="2486668" y="81305"/>
                </a:lnTo>
                <a:lnTo>
                  <a:pt x="2488179" y="80612"/>
                </a:lnTo>
                <a:lnTo>
                  <a:pt x="2538857" y="50678"/>
                </a:lnTo>
                <a:lnTo>
                  <a:pt x="2565736" y="38312"/>
                </a:lnTo>
                <a:lnTo>
                  <a:pt x="2598235" y="29676"/>
                </a:lnTo>
                <a:lnTo>
                  <a:pt x="2639491" y="26428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997" y="6314626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28"/>
                </a:lnTo>
                <a:lnTo>
                  <a:pt x="41256" y="29672"/>
                </a:lnTo>
                <a:lnTo>
                  <a:pt x="73755" y="38303"/>
                </a:lnTo>
                <a:lnTo>
                  <a:pt x="100634" y="50667"/>
                </a:lnTo>
                <a:lnTo>
                  <a:pt x="151289" y="80598"/>
                </a:lnTo>
                <a:lnTo>
                  <a:pt x="181111" y="94259"/>
                </a:lnTo>
                <a:lnTo>
                  <a:pt x="217625" y="103996"/>
                </a:lnTo>
                <a:lnTo>
                  <a:pt x="263956" y="107708"/>
                </a:lnTo>
                <a:lnTo>
                  <a:pt x="310281" y="103996"/>
                </a:lnTo>
                <a:lnTo>
                  <a:pt x="346796" y="94257"/>
                </a:lnTo>
                <a:lnTo>
                  <a:pt x="375101" y="81292"/>
                </a:lnTo>
                <a:lnTo>
                  <a:pt x="263956" y="81292"/>
                </a:lnTo>
                <a:lnTo>
                  <a:pt x="222699" y="78045"/>
                </a:lnTo>
                <a:lnTo>
                  <a:pt x="190196" y="69408"/>
                </a:lnTo>
                <a:lnTo>
                  <a:pt x="163306" y="57043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54" y="26428"/>
                </a:moveTo>
                <a:lnTo>
                  <a:pt x="527900" y="26428"/>
                </a:lnTo>
                <a:lnTo>
                  <a:pt x="569146" y="29672"/>
                </a:lnTo>
                <a:lnTo>
                  <a:pt x="601637" y="38303"/>
                </a:lnTo>
                <a:lnTo>
                  <a:pt x="628517" y="50667"/>
                </a:lnTo>
                <a:lnTo>
                  <a:pt x="679170" y="80598"/>
                </a:lnTo>
                <a:lnTo>
                  <a:pt x="708985" y="94259"/>
                </a:lnTo>
                <a:lnTo>
                  <a:pt x="745499" y="103996"/>
                </a:lnTo>
                <a:lnTo>
                  <a:pt x="791832" y="107708"/>
                </a:lnTo>
                <a:lnTo>
                  <a:pt x="838175" y="103996"/>
                </a:lnTo>
                <a:lnTo>
                  <a:pt x="874687" y="94257"/>
                </a:lnTo>
                <a:lnTo>
                  <a:pt x="902966" y="81292"/>
                </a:lnTo>
                <a:lnTo>
                  <a:pt x="791832" y="81292"/>
                </a:lnTo>
                <a:lnTo>
                  <a:pt x="750596" y="78045"/>
                </a:lnTo>
                <a:lnTo>
                  <a:pt x="718105" y="69408"/>
                </a:lnTo>
                <a:lnTo>
                  <a:pt x="691219" y="57043"/>
                </a:lnTo>
                <a:lnTo>
                  <a:pt x="640541" y="27110"/>
                </a:lnTo>
                <a:lnTo>
                  <a:pt x="639054" y="26428"/>
                </a:lnTo>
                <a:close/>
              </a:path>
              <a:path w="2639695" h="107950">
                <a:moveTo>
                  <a:pt x="1166949" y="26428"/>
                </a:moveTo>
                <a:lnTo>
                  <a:pt x="1055789" y="26428"/>
                </a:lnTo>
                <a:lnTo>
                  <a:pt x="1097045" y="29672"/>
                </a:lnTo>
                <a:lnTo>
                  <a:pt x="1129544" y="38303"/>
                </a:lnTo>
                <a:lnTo>
                  <a:pt x="1156423" y="50667"/>
                </a:lnTo>
                <a:lnTo>
                  <a:pt x="1207071" y="80598"/>
                </a:lnTo>
                <a:lnTo>
                  <a:pt x="1236884" y="94259"/>
                </a:lnTo>
                <a:lnTo>
                  <a:pt x="1273403" y="103996"/>
                </a:lnTo>
                <a:lnTo>
                  <a:pt x="1319771" y="107708"/>
                </a:lnTo>
                <a:lnTo>
                  <a:pt x="1366077" y="103996"/>
                </a:lnTo>
                <a:lnTo>
                  <a:pt x="1402574" y="94257"/>
                </a:lnTo>
                <a:lnTo>
                  <a:pt x="1430864" y="81292"/>
                </a:lnTo>
                <a:lnTo>
                  <a:pt x="1319771" y="81292"/>
                </a:lnTo>
                <a:lnTo>
                  <a:pt x="1278506" y="78045"/>
                </a:lnTo>
                <a:lnTo>
                  <a:pt x="1245987" y="69408"/>
                </a:lnTo>
                <a:lnTo>
                  <a:pt x="1219083" y="57043"/>
                </a:lnTo>
                <a:lnTo>
                  <a:pt x="1168437" y="27110"/>
                </a:lnTo>
                <a:lnTo>
                  <a:pt x="1166949" y="26428"/>
                </a:lnTo>
                <a:close/>
              </a:path>
              <a:path w="2639695" h="107950">
                <a:moveTo>
                  <a:pt x="1694858" y="26428"/>
                </a:moveTo>
                <a:lnTo>
                  <a:pt x="1583702" y="26428"/>
                </a:lnTo>
                <a:lnTo>
                  <a:pt x="1624937" y="29672"/>
                </a:lnTo>
                <a:lnTo>
                  <a:pt x="1657427" y="38303"/>
                </a:lnTo>
                <a:lnTo>
                  <a:pt x="1684309" y="50667"/>
                </a:lnTo>
                <a:lnTo>
                  <a:pt x="1734966" y="80598"/>
                </a:lnTo>
                <a:lnTo>
                  <a:pt x="1764784" y="94259"/>
                </a:lnTo>
                <a:lnTo>
                  <a:pt x="1801295" y="103996"/>
                </a:lnTo>
                <a:lnTo>
                  <a:pt x="1847621" y="107708"/>
                </a:lnTo>
                <a:lnTo>
                  <a:pt x="1893958" y="103996"/>
                </a:lnTo>
                <a:lnTo>
                  <a:pt x="1930470" y="94257"/>
                </a:lnTo>
                <a:lnTo>
                  <a:pt x="1958759" y="81292"/>
                </a:lnTo>
                <a:lnTo>
                  <a:pt x="1847621" y="81292"/>
                </a:lnTo>
                <a:lnTo>
                  <a:pt x="1806348" y="78045"/>
                </a:lnTo>
                <a:lnTo>
                  <a:pt x="1773851" y="69408"/>
                </a:lnTo>
                <a:lnTo>
                  <a:pt x="1746982" y="57043"/>
                </a:lnTo>
                <a:lnTo>
                  <a:pt x="1696345" y="27110"/>
                </a:lnTo>
                <a:lnTo>
                  <a:pt x="1694858" y="26428"/>
                </a:lnTo>
                <a:close/>
              </a:path>
              <a:path w="2639695" h="107950">
                <a:moveTo>
                  <a:pt x="2222744" y="26428"/>
                </a:moveTo>
                <a:lnTo>
                  <a:pt x="2111578" y="26428"/>
                </a:lnTo>
                <a:lnTo>
                  <a:pt x="2152834" y="29672"/>
                </a:lnTo>
                <a:lnTo>
                  <a:pt x="2185333" y="38303"/>
                </a:lnTo>
                <a:lnTo>
                  <a:pt x="2212212" y="50667"/>
                </a:lnTo>
                <a:lnTo>
                  <a:pt x="2262856" y="80598"/>
                </a:lnTo>
                <a:lnTo>
                  <a:pt x="2292669" y="94259"/>
                </a:lnTo>
                <a:lnTo>
                  <a:pt x="2329180" y="103996"/>
                </a:lnTo>
                <a:lnTo>
                  <a:pt x="2375522" y="107708"/>
                </a:lnTo>
                <a:lnTo>
                  <a:pt x="2421849" y="103996"/>
                </a:lnTo>
                <a:lnTo>
                  <a:pt x="2458358" y="94257"/>
                </a:lnTo>
                <a:lnTo>
                  <a:pt x="2486662" y="81292"/>
                </a:lnTo>
                <a:lnTo>
                  <a:pt x="2375522" y="81292"/>
                </a:lnTo>
                <a:lnTo>
                  <a:pt x="2334254" y="78045"/>
                </a:lnTo>
                <a:lnTo>
                  <a:pt x="2301762" y="69408"/>
                </a:lnTo>
                <a:lnTo>
                  <a:pt x="2274882" y="57043"/>
                </a:lnTo>
                <a:lnTo>
                  <a:pt x="2224231" y="27110"/>
                </a:lnTo>
                <a:lnTo>
                  <a:pt x="2222744" y="26428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3"/>
                </a:lnTo>
                <a:lnTo>
                  <a:pt x="337721" y="69408"/>
                </a:lnTo>
                <a:lnTo>
                  <a:pt x="305217" y="78045"/>
                </a:lnTo>
                <a:lnTo>
                  <a:pt x="263956" y="81292"/>
                </a:lnTo>
                <a:lnTo>
                  <a:pt x="375101" y="81292"/>
                </a:lnTo>
                <a:lnTo>
                  <a:pt x="376626" y="80592"/>
                </a:lnTo>
                <a:lnTo>
                  <a:pt x="427289" y="50662"/>
                </a:lnTo>
                <a:lnTo>
                  <a:pt x="454157" y="38301"/>
                </a:lnTo>
                <a:lnTo>
                  <a:pt x="486648" y="29672"/>
                </a:lnTo>
                <a:lnTo>
                  <a:pt x="527900" y="26428"/>
                </a:lnTo>
                <a:lnTo>
                  <a:pt x="639054" y="26428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3"/>
                </a:lnTo>
                <a:lnTo>
                  <a:pt x="865592" y="69408"/>
                </a:lnTo>
                <a:lnTo>
                  <a:pt x="833089" y="78045"/>
                </a:lnTo>
                <a:lnTo>
                  <a:pt x="791832" y="81292"/>
                </a:lnTo>
                <a:lnTo>
                  <a:pt x="902966" y="81292"/>
                </a:lnTo>
                <a:lnTo>
                  <a:pt x="904492" y="80592"/>
                </a:lnTo>
                <a:lnTo>
                  <a:pt x="955155" y="50662"/>
                </a:lnTo>
                <a:lnTo>
                  <a:pt x="982043" y="38301"/>
                </a:lnTo>
                <a:lnTo>
                  <a:pt x="1014537" y="29672"/>
                </a:lnTo>
                <a:lnTo>
                  <a:pt x="1055789" y="26428"/>
                </a:lnTo>
                <a:lnTo>
                  <a:pt x="1166949" y="26428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3"/>
                </a:lnTo>
                <a:lnTo>
                  <a:pt x="1393499" y="69408"/>
                </a:lnTo>
                <a:lnTo>
                  <a:pt x="1361018" y="78045"/>
                </a:lnTo>
                <a:lnTo>
                  <a:pt x="1319771" y="81292"/>
                </a:lnTo>
                <a:lnTo>
                  <a:pt x="1430864" y="81292"/>
                </a:lnTo>
                <a:lnTo>
                  <a:pt x="1432389" y="80592"/>
                </a:lnTo>
                <a:lnTo>
                  <a:pt x="1483051" y="50662"/>
                </a:lnTo>
                <a:lnTo>
                  <a:pt x="1509924" y="38301"/>
                </a:lnTo>
                <a:lnTo>
                  <a:pt x="1542424" y="29672"/>
                </a:lnTo>
                <a:lnTo>
                  <a:pt x="1583702" y="26428"/>
                </a:lnTo>
                <a:lnTo>
                  <a:pt x="1694858" y="26428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3"/>
                </a:lnTo>
                <a:lnTo>
                  <a:pt x="1921362" y="69408"/>
                </a:lnTo>
                <a:lnTo>
                  <a:pt x="1888872" y="78045"/>
                </a:lnTo>
                <a:lnTo>
                  <a:pt x="1847621" y="81292"/>
                </a:lnTo>
                <a:lnTo>
                  <a:pt x="1958759" y="81292"/>
                </a:lnTo>
                <a:lnTo>
                  <a:pt x="1960283" y="80592"/>
                </a:lnTo>
                <a:lnTo>
                  <a:pt x="2010939" y="50662"/>
                </a:lnTo>
                <a:lnTo>
                  <a:pt x="2037824" y="38301"/>
                </a:lnTo>
                <a:lnTo>
                  <a:pt x="2070323" y="29672"/>
                </a:lnTo>
                <a:lnTo>
                  <a:pt x="2111578" y="26428"/>
                </a:lnTo>
                <a:lnTo>
                  <a:pt x="2222744" y="26428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3"/>
                </a:lnTo>
                <a:lnTo>
                  <a:pt x="2449268" y="69408"/>
                </a:lnTo>
                <a:lnTo>
                  <a:pt x="2416774" y="78045"/>
                </a:lnTo>
                <a:lnTo>
                  <a:pt x="2375522" y="81292"/>
                </a:lnTo>
                <a:lnTo>
                  <a:pt x="2486662" y="81292"/>
                </a:lnTo>
                <a:lnTo>
                  <a:pt x="2488188" y="80592"/>
                </a:lnTo>
                <a:lnTo>
                  <a:pt x="2538869" y="50662"/>
                </a:lnTo>
                <a:lnTo>
                  <a:pt x="2565742" y="38301"/>
                </a:lnTo>
                <a:lnTo>
                  <a:pt x="2598237" y="29672"/>
                </a:lnTo>
                <a:lnTo>
                  <a:pt x="2639491" y="26428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997" y="6395920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3"/>
                </a:lnTo>
                <a:lnTo>
                  <a:pt x="73755" y="38301"/>
                </a:lnTo>
                <a:lnTo>
                  <a:pt x="100634" y="50670"/>
                </a:lnTo>
                <a:lnTo>
                  <a:pt x="132318" y="69410"/>
                </a:lnTo>
                <a:lnTo>
                  <a:pt x="151289" y="80598"/>
                </a:lnTo>
                <a:lnTo>
                  <a:pt x="181111" y="94259"/>
                </a:lnTo>
                <a:lnTo>
                  <a:pt x="217625" y="103996"/>
                </a:lnTo>
                <a:lnTo>
                  <a:pt x="263956" y="107708"/>
                </a:lnTo>
                <a:lnTo>
                  <a:pt x="310281" y="103996"/>
                </a:lnTo>
                <a:lnTo>
                  <a:pt x="346796" y="94257"/>
                </a:lnTo>
                <a:lnTo>
                  <a:pt x="375101" y="81292"/>
                </a:lnTo>
                <a:lnTo>
                  <a:pt x="263956" y="81292"/>
                </a:lnTo>
                <a:lnTo>
                  <a:pt x="222699" y="78045"/>
                </a:lnTo>
                <a:lnTo>
                  <a:pt x="190196" y="69408"/>
                </a:lnTo>
                <a:lnTo>
                  <a:pt x="163306" y="57043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26" y="26415"/>
                </a:moveTo>
                <a:lnTo>
                  <a:pt x="527900" y="26415"/>
                </a:lnTo>
                <a:lnTo>
                  <a:pt x="569146" y="29663"/>
                </a:lnTo>
                <a:lnTo>
                  <a:pt x="601637" y="38301"/>
                </a:lnTo>
                <a:lnTo>
                  <a:pt x="628517" y="50670"/>
                </a:lnTo>
                <a:lnTo>
                  <a:pt x="679170" y="80598"/>
                </a:lnTo>
                <a:lnTo>
                  <a:pt x="708985" y="94259"/>
                </a:lnTo>
                <a:lnTo>
                  <a:pt x="745499" y="103996"/>
                </a:lnTo>
                <a:lnTo>
                  <a:pt x="791832" y="107708"/>
                </a:lnTo>
                <a:lnTo>
                  <a:pt x="838175" y="103996"/>
                </a:lnTo>
                <a:lnTo>
                  <a:pt x="874687" y="94257"/>
                </a:lnTo>
                <a:lnTo>
                  <a:pt x="902966" y="81292"/>
                </a:lnTo>
                <a:lnTo>
                  <a:pt x="791832" y="81292"/>
                </a:lnTo>
                <a:lnTo>
                  <a:pt x="750596" y="78045"/>
                </a:lnTo>
                <a:lnTo>
                  <a:pt x="718105" y="69408"/>
                </a:lnTo>
                <a:lnTo>
                  <a:pt x="691219" y="57043"/>
                </a:lnTo>
                <a:lnTo>
                  <a:pt x="640541" y="27110"/>
                </a:lnTo>
                <a:lnTo>
                  <a:pt x="639026" y="26415"/>
                </a:lnTo>
                <a:close/>
              </a:path>
              <a:path w="2639695" h="107950">
                <a:moveTo>
                  <a:pt x="1166922" y="26415"/>
                </a:moveTo>
                <a:lnTo>
                  <a:pt x="1055789" y="26415"/>
                </a:lnTo>
                <a:lnTo>
                  <a:pt x="1097045" y="29663"/>
                </a:lnTo>
                <a:lnTo>
                  <a:pt x="1129544" y="38301"/>
                </a:lnTo>
                <a:lnTo>
                  <a:pt x="1156423" y="50670"/>
                </a:lnTo>
                <a:lnTo>
                  <a:pt x="1188105" y="69410"/>
                </a:lnTo>
                <a:lnTo>
                  <a:pt x="1207071" y="80598"/>
                </a:lnTo>
                <a:lnTo>
                  <a:pt x="1236884" y="94259"/>
                </a:lnTo>
                <a:lnTo>
                  <a:pt x="1273403" y="103996"/>
                </a:lnTo>
                <a:lnTo>
                  <a:pt x="1319771" y="107708"/>
                </a:lnTo>
                <a:lnTo>
                  <a:pt x="1366077" y="103996"/>
                </a:lnTo>
                <a:lnTo>
                  <a:pt x="1402574" y="94257"/>
                </a:lnTo>
                <a:lnTo>
                  <a:pt x="1430864" y="81292"/>
                </a:lnTo>
                <a:lnTo>
                  <a:pt x="1319771" y="81292"/>
                </a:lnTo>
                <a:lnTo>
                  <a:pt x="1278506" y="78045"/>
                </a:lnTo>
                <a:lnTo>
                  <a:pt x="1245987" y="69408"/>
                </a:lnTo>
                <a:lnTo>
                  <a:pt x="1219083" y="57043"/>
                </a:lnTo>
                <a:lnTo>
                  <a:pt x="1168437" y="27110"/>
                </a:lnTo>
                <a:lnTo>
                  <a:pt x="1166922" y="26415"/>
                </a:lnTo>
                <a:close/>
              </a:path>
              <a:path w="2639695" h="107950">
                <a:moveTo>
                  <a:pt x="1694819" y="26415"/>
                </a:moveTo>
                <a:lnTo>
                  <a:pt x="1583702" y="26415"/>
                </a:lnTo>
                <a:lnTo>
                  <a:pt x="1624937" y="29663"/>
                </a:lnTo>
                <a:lnTo>
                  <a:pt x="1657427" y="38301"/>
                </a:lnTo>
                <a:lnTo>
                  <a:pt x="1684309" y="50670"/>
                </a:lnTo>
                <a:lnTo>
                  <a:pt x="1734966" y="80598"/>
                </a:lnTo>
                <a:lnTo>
                  <a:pt x="1764784" y="94259"/>
                </a:lnTo>
                <a:lnTo>
                  <a:pt x="1801295" y="103996"/>
                </a:lnTo>
                <a:lnTo>
                  <a:pt x="1847621" y="107708"/>
                </a:lnTo>
                <a:lnTo>
                  <a:pt x="1893958" y="103996"/>
                </a:lnTo>
                <a:lnTo>
                  <a:pt x="1930470" y="94257"/>
                </a:lnTo>
                <a:lnTo>
                  <a:pt x="1958759" y="81292"/>
                </a:lnTo>
                <a:lnTo>
                  <a:pt x="1847621" y="81292"/>
                </a:lnTo>
                <a:lnTo>
                  <a:pt x="1806347" y="78045"/>
                </a:lnTo>
                <a:lnTo>
                  <a:pt x="1773848" y="69408"/>
                </a:lnTo>
                <a:lnTo>
                  <a:pt x="1746972" y="57043"/>
                </a:lnTo>
                <a:lnTo>
                  <a:pt x="1696333" y="27110"/>
                </a:lnTo>
                <a:lnTo>
                  <a:pt x="1694819" y="26415"/>
                </a:lnTo>
                <a:close/>
              </a:path>
              <a:path w="2639695" h="107950">
                <a:moveTo>
                  <a:pt x="2222716" y="26415"/>
                </a:moveTo>
                <a:lnTo>
                  <a:pt x="2111578" y="26415"/>
                </a:lnTo>
                <a:lnTo>
                  <a:pt x="2152834" y="29663"/>
                </a:lnTo>
                <a:lnTo>
                  <a:pt x="2185333" y="38301"/>
                </a:lnTo>
                <a:lnTo>
                  <a:pt x="2212212" y="50670"/>
                </a:lnTo>
                <a:lnTo>
                  <a:pt x="2243893" y="69410"/>
                </a:lnTo>
                <a:lnTo>
                  <a:pt x="2262856" y="80598"/>
                </a:lnTo>
                <a:lnTo>
                  <a:pt x="2292669" y="94259"/>
                </a:lnTo>
                <a:lnTo>
                  <a:pt x="2329180" y="103996"/>
                </a:lnTo>
                <a:lnTo>
                  <a:pt x="2375522" y="107708"/>
                </a:lnTo>
                <a:lnTo>
                  <a:pt x="2421849" y="103996"/>
                </a:lnTo>
                <a:lnTo>
                  <a:pt x="2458358" y="94257"/>
                </a:lnTo>
                <a:lnTo>
                  <a:pt x="2486662" y="81292"/>
                </a:lnTo>
                <a:lnTo>
                  <a:pt x="2375522" y="81292"/>
                </a:lnTo>
                <a:lnTo>
                  <a:pt x="2334254" y="78045"/>
                </a:lnTo>
                <a:lnTo>
                  <a:pt x="2301762" y="69408"/>
                </a:lnTo>
                <a:lnTo>
                  <a:pt x="2274882" y="57043"/>
                </a:lnTo>
                <a:lnTo>
                  <a:pt x="2224231" y="27110"/>
                </a:lnTo>
                <a:lnTo>
                  <a:pt x="2222716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0" y="3710"/>
                </a:lnTo>
                <a:lnTo>
                  <a:pt x="445058" y="13447"/>
                </a:lnTo>
                <a:lnTo>
                  <a:pt x="415234" y="27115"/>
                </a:lnTo>
                <a:lnTo>
                  <a:pt x="364589" y="57048"/>
                </a:lnTo>
                <a:lnTo>
                  <a:pt x="337715" y="69410"/>
                </a:lnTo>
                <a:lnTo>
                  <a:pt x="305214" y="78045"/>
                </a:lnTo>
                <a:lnTo>
                  <a:pt x="263956" y="81292"/>
                </a:lnTo>
                <a:lnTo>
                  <a:pt x="375101" y="81292"/>
                </a:lnTo>
                <a:lnTo>
                  <a:pt x="376626" y="80592"/>
                </a:lnTo>
                <a:lnTo>
                  <a:pt x="395595" y="69408"/>
                </a:lnTo>
                <a:lnTo>
                  <a:pt x="427289" y="50665"/>
                </a:lnTo>
                <a:lnTo>
                  <a:pt x="454157" y="38300"/>
                </a:lnTo>
                <a:lnTo>
                  <a:pt x="486648" y="29663"/>
                </a:lnTo>
                <a:lnTo>
                  <a:pt x="527900" y="26415"/>
                </a:lnTo>
                <a:lnTo>
                  <a:pt x="639026" y="26415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2" y="3710"/>
                </a:lnTo>
                <a:lnTo>
                  <a:pt x="972959" y="13447"/>
                </a:lnTo>
                <a:lnTo>
                  <a:pt x="943144" y="27115"/>
                </a:lnTo>
                <a:lnTo>
                  <a:pt x="892470" y="57048"/>
                </a:lnTo>
                <a:lnTo>
                  <a:pt x="865586" y="69410"/>
                </a:lnTo>
                <a:lnTo>
                  <a:pt x="833087" y="78045"/>
                </a:lnTo>
                <a:lnTo>
                  <a:pt x="791832" y="81292"/>
                </a:lnTo>
                <a:lnTo>
                  <a:pt x="902966" y="81292"/>
                </a:lnTo>
                <a:lnTo>
                  <a:pt x="904492" y="80592"/>
                </a:lnTo>
                <a:lnTo>
                  <a:pt x="955155" y="50665"/>
                </a:lnTo>
                <a:lnTo>
                  <a:pt x="982043" y="38300"/>
                </a:lnTo>
                <a:lnTo>
                  <a:pt x="1014537" y="29663"/>
                </a:lnTo>
                <a:lnTo>
                  <a:pt x="1055789" y="26415"/>
                </a:lnTo>
                <a:lnTo>
                  <a:pt x="1166922" y="26415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0"/>
                </a:lnTo>
                <a:lnTo>
                  <a:pt x="1500825" y="13447"/>
                </a:lnTo>
                <a:lnTo>
                  <a:pt x="1471011" y="27115"/>
                </a:lnTo>
                <a:lnTo>
                  <a:pt x="1420356" y="57048"/>
                </a:lnTo>
                <a:lnTo>
                  <a:pt x="1393493" y="69410"/>
                </a:lnTo>
                <a:lnTo>
                  <a:pt x="1361016" y="78045"/>
                </a:lnTo>
                <a:lnTo>
                  <a:pt x="1319771" y="81292"/>
                </a:lnTo>
                <a:lnTo>
                  <a:pt x="1430864" y="81292"/>
                </a:lnTo>
                <a:lnTo>
                  <a:pt x="1432389" y="80592"/>
                </a:lnTo>
                <a:lnTo>
                  <a:pt x="1483051" y="50665"/>
                </a:lnTo>
                <a:lnTo>
                  <a:pt x="1509924" y="38300"/>
                </a:lnTo>
                <a:lnTo>
                  <a:pt x="1542424" y="29663"/>
                </a:lnTo>
                <a:lnTo>
                  <a:pt x="1583702" y="26415"/>
                </a:lnTo>
                <a:lnTo>
                  <a:pt x="1694819" y="26415"/>
                </a:lnTo>
                <a:lnTo>
                  <a:pt x="1666532" y="13446"/>
                </a:lnTo>
                <a:lnTo>
                  <a:pt x="1630032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0"/>
                </a:lnTo>
                <a:lnTo>
                  <a:pt x="2028715" y="13447"/>
                </a:lnTo>
                <a:lnTo>
                  <a:pt x="1998896" y="27115"/>
                </a:lnTo>
                <a:lnTo>
                  <a:pt x="1948227" y="57048"/>
                </a:lnTo>
                <a:lnTo>
                  <a:pt x="1921356" y="69410"/>
                </a:lnTo>
                <a:lnTo>
                  <a:pt x="1888870" y="78045"/>
                </a:lnTo>
                <a:lnTo>
                  <a:pt x="1847621" y="81292"/>
                </a:lnTo>
                <a:lnTo>
                  <a:pt x="1958759" y="81292"/>
                </a:lnTo>
                <a:lnTo>
                  <a:pt x="1960283" y="80592"/>
                </a:lnTo>
                <a:lnTo>
                  <a:pt x="2010939" y="50665"/>
                </a:lnTo>
                <a:lnTo>
                  <a:pt x="2037824" y="38300"/>
                </a:lnTo>
                <a:lnTo>
                  <a:pt x="2070323" y="29663"/>
                </a:lnTo>
                <a:lnTo>
                  <a:pt x="2111578" y="26415"/>
                </a:lnTo>
                <a:lnTo>
                  <a:pt x="2222716" y="26415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0" y="13447"/>
                </a:lnTo>
                <a:lnTo>
                  <a:pt x="2526827" y="27115"/>
                </a:lnTo>
                <a:lnTo>
                  <a:pt x="2476144" y="57048"/>
                </a:lnTo>
                <a:lnTo>
                  <a:pt x="2449262" y="69410"/>
                </a:lnTo>
                <a:lnTo>
                  <a:pt x="2416771" y="78045"/>
                </a:lnTo>
                <a:lnTo>
                  <a:pt x="2375522" y="81292"/>
                </a:lnTo>
                <a:lnTo>
                  <a:pt x="2486662" y="81292"/>
                </a:lnTo>
                <a:lnTo>
                  <a:pt x="2488188" y="80592"/>
                </a:lnTo>
                <a:lnTo>
                  <a:pt x="2507169" y="69408"/>
                </a:lnTo>
                <a:lnTo>
                  <a:pt x="2538869" y="50665"/>
                </a:lnTo>
                <a:lnTo>
                  <a:pt x="2565742" y="38300"/>
                </a:lnTo>
                <a:lnTo>
                  <a:pt x="2598237" y="29663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997" y="6477212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3"/>
                </a:lnTo>
                <a:lnTo>
                  <a:pt x="73755" y="38301"/>
                </a:lnTo>
                <a:lnTo>
                  <a:pt x="100634" y="50670"/>
                </a:lnTo>
                <a:lnTo>
                  <a:pt x="151289" y="80610"/>
                </a:lnTo>
                <a:lnTo>
                  <a:pt x="181111" y="94275"/>
                </a:lnTo>
                <a:lnTo>
                  <a:pt x="217625" y="104010"/>
                </a:lnTo>
                <a:lnTo>
                  <a:pt x="263956" y="107721"/>
                </a:lnTo>
                <a:lnTo>
                  <a:pt x="310281" y="104010"/>
                </a:lnTo>
                <a:lnTo>
                  <a:pt x="346796" y="94273"/>
                </a:lnTo>
                <a:lnTo>
                  <a:pt x="375129" y="81292"/>
                </a:lnTo>
                <a:lnTo>
                  <a:pt x="263956" y="81292"/>
                </a:lnTo>
                <a:lnTo>
                  <a:pt x="222699" y="78047"/>
                </a:lnTo>
                <a:lnTo>
                  <a:pt x="190196" y="69415"/>
                </a:lnTo>
                <a:lnTo>
                  <a:pt x="163306" y="57053"/>
                </a:lnTo>
                <a:lnTo>
                  <a:pt x="112651" y="27115"/>
                </a:lnTo>
                <a:lnTo>
                  <a:pt x="82840" y="13447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15" y="26415"/>
                </a:moveTo>
                <a:lnTo>
                  <a:pt x="527900" y="26415"/>
                </a:lnTo>
                <a:lnTo>
                  <a:pt x="569146" y="29663"/>
                </a:lnTo>
                <a:lnTo>
                  <a:pt x="601637" y="38301"/>
                </a:lnTo>
                <a:lnTo>
                  <a:pt x="628517" y="50670"/>
                </a:lnTo>
                <a:lnTo>
                  <a:pt x="679170" y="80610"/>
                </a:lnTo>
                <a:lnTo>
                  <a:pt x="708985" y="94275"/>
                </a:lnTo>
                <a:lnTo>
                  <a:pt x="745499" y="104010"/>
                </a:lnTo>
                <a:lnTo>
                  <a:pt x="791832" y="107721"/>
                </a:lnTo>
                <a:lnTo>
                  <a:pt x="838175" y="104010"/>
                </a:lnTo>
                <a:lnTo>
                  <a:pt x="874687" y="94273"/>
                </a:lnTo>
                <a:lnTo>
                  <a:pt x="902994" y="81292"/>
                </a:lnTo>
                <a:lnTo>
                  <a:pt x="791832" y="81292"/>
                </a:lnTo>
                <a:lnTo>
                  <a:pt x="750596" y="78047"/>
                </a:lnTo>
                <a:lnTo>
                  <a:pt x="718105" y="69415"/>
                </a:lnTo>
                <a:lnTo>
                  <a:pt x="691219" y="57053"/>
                </a:lnTo>
                <a:lnTo>
                  <a:pt x="640541" y="27115"/>
                </a:lnTo>
                <a:lnTo>
                  <a:pt x="639015" y="26415"/>
                </a:lnTo>
                <a:close/>
              </a:path>
              <a:path w="2639695" h="107950">
                <a:moveTo>
                  <a:pt x="1166910" y="26415"/>
                </a:moveTo>
                <a:lnTo>
                  <a:pt x="1055789" y="26415"/>
                </a:lnTo>
                <a:lnTo>
                  <a:pt x="1097045" y="29663"/>
                </a:lnTo>
                <a:lnTo>
                  <a:pt x="1129544" y="38301"/>
                </a:lnTo>
                <a:lnTo>
                  <a:pt x="1156423" y="50670"/>
                </a:lnTo>
                <a:lnTo>
                  <a:pt x="1207071" y="80610"/>
                </a:lnTo>
                <a:lnTo>
                  <a:pt x="1236884" y="94275"/>
                </a:lnTo>
                <a:lnTo>
                  <a:pt x="1273403" y="104010"/>
                </a:lnTo>
                <a:lnTo>
                  <a:pt x="1319771" y="107721"/>
                </a:lnTo>
                <a:lnTo>
                  <a:pt x="1366077" y="104010"/>
                </a:lnTo>
                <a:lnTo>
                  <a:pt x="1402574" y="94273"/>
                </a:lnTo>
                <a:lnTo>
                  <a:pt x="1430892" y="81292"/>
                </a:lnTo>
                <a:lnTo>
                  <a:pt x="1319771" y="81292"/>
                </a:lnTo>
                <a:lnTo>
                  <a:pt x="1278506" y="78047"/>
                </a:lnTo>
                <a:lnTo>
                  <a:pt x="1245987" y="69415"/>
                </a:lnTo>
                <a:lnTo>
                  <a:pt x="1219083" y="57053"/>
                </a:lnTo>
                <a:lnTo>
                  <a:pt x="1168437" y="27115"/>
                </a:lnTo>
                <a:lnTo>
                  <a:pt x="1166910" y="26415"/>
                </a:lnTo>
                <a:close/>
              </a:path>
              <a:path w="2639695" h="107950">
                <a:moveTo>
                  <a:pt x="1694819" y="26415"/>
                </a:moveTo>
                <a:lnTo>
                  <a:pt x="1583702" y="26415"/>
                </a:lnTo>
                <a:lnTo>
                  <a:pt x="1624937" y="29663"/>
                </a:lnTo>
                <a:lnTo>
                  <a:pt x="1657427" y="38301"/>
                </a:lnTo>
                <a:lnTo>
                  <a:pt x="1684309" y="50670"/>
                </a:lnTo>
                <a:lnTo>
                  <a:pt x="1734966" y="80610"/>
                </a:lnTo>
                <a:lnTo>
                  <a:pt x="1764784" y="94275"/>
                </a:lnTo>
                <a:lnTo>
                  <a:pt x="1801295" y="104010"/>
                </a:lnTo>
                <a:lnTo>
                  <a:pt x="1847621" y="107721"/>
                </a:lnTo>
                <a:lnTo>
                  <a:pt x="1893958" y="104010"/>
                </a:lnTo>
                <a:lnTo>
                  <a:pt x="1930470" y="94273"/>
                </a:lnTo>
                <a:lnTo>
                  <a:pt x="1958787" y="81292"/>
                </a:lnTo>
                <a:lnTo>
                  <a:pt x="1847621" y="81292"/>
                </a:lnTo>
                <a:lnTo>
                  <a:pt x="1806348" y="78047"/>
                </a:lnTo>
                <a:lnTo>
                  <a:pt x="1773851" y="69415"/>
                </a:lnTo>
                <a:lnTo>
                  <a:pt x="1746982" y="57053"/>
                </a:lnTo>
                <a:lnTo>
                  <a:pt x="1696345" y="27115"/>
                </a:lnTo>
                <a:lnTo>
                  <a:pt x="1694819" y="26415"/>
                </a:lnTo>
                <a:close/>
              </a:path>
              <a:path w="2639695" h="107950">
                <a:moveTo>
                  <a:pt x="2222705" y="26415"/>
                </a:moveTo>
                <a:lnTo>
                  <a:pt x="2111578" y="26415"/>
                </a:lnTo>
                <a:lnTo>
                  <a:pt x="2152834" y="29663"/>
                </a:lnTo>
                <a:lnTo>
                  <a:pt x="2185333" y="38301"/>
                </a:lnTo>
                <a:lnTo>
                  <a:pt x="2212212" y="50670"/>
                </a:lnTo>
                <a:lnTo>
                  <a:pt x="2262856" y="80610"/>
                </a:lnTo>
                <a:lnTo>
                  <a:pt x="2292669" y="94275"/>
                </a:lnTo>
                <a:lnTo>
                  <a:pt x="2329180" y="104010"/>
                </a:lnTo>
                <a:lnTo>
                  <a:pt x="2375522" y="107721"/>
                </a:lnTo>
                <a:lnTo>
                  <a:pt x="2421849" y="104010"/>
                </a:lnTo>
                <a:lnTo>
                  <a:pt x="2458358" y="94273"/>
                </a:lnTo>
                <a:lnTo>
                  <a:pt x="2486691" y="81292"/>
                </a:lnTo>
                <a:lnTo>
                  <a:pt x="2375522" y="81292"/>
                </a:lnTo>
                <a:lnTo>
                  <a:pt x="2334254" y="78047"/>
                </a:lnTo>
                <a:lnTo>
                  <a:pt x="2301762" y="69415"/>
                </a:lnTo>
                <a:lnTo>
                  <a:pt x="2274882" y="57053"/>
                </a:lnTo>
                <a:lnTo>
                  <a:pt x="2224231" y="27115"/>
                </a:lnTo>
                <a:lnTo>
                  <a:pt x="2222705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7"/>
                </a:lnTo>
                <a:lnTo>
                  <a:pt x="415243" y="27115"/>
                </a:lnTo>
                <a:lnTo>
                  <a:pt x="364601" y="57053"/>
                </a:lnTo>
                <a:lnTo>
                  <a:pt x="337721" y="69415"/>
                </a:lnTo>
                <a:lnTo>
                  <a:pt x="305217" y="78047"/>
                </a:lnTo>
                <a:lnTo>
                  <a:pt x="263956" y="81292"/>
                </a:lnTo>
                <a:lnTo>
                  <a:pt x="375129" y="81292"/>
                </a:lnTo>
                <a:lnTo>
                  <a:pt x="376626" y="80605"/>
                </a:lnTo>
                <a:lnTo>
                  <a:pt x="427289" y="50665"/>
                </a:lnTo>
                <a:lnTo>
                  <a:pt x="454157" y="38300"/>
                </a:lnTo>
                <a:lnTo>
                  <a:pt x="486648" y="29663"/>
                </a:lnTo>
                <a:lnTo>
                  <a:pt x="527900" y="26415"/>
                </a:lnTo>
                <a:lnTo>
                  <a:pt x="639015" y="26415"/>
                </a:lnTo>
                <a:lnTo>
                  <a:pt x="610728" y="13447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7"/>
                </a:lnTo>
                <a:lnTo>
                  <a:pt x="943153" y="27115"/>
                </a:lnTo>
                <a:lnTo>
                  <a:pt x="892482" y="57053"/>
                </a:lnTo>
                <a:lnTo>
                  <a:pt x="865592" y="69415"/>
                </a:lnTo>
                <a:lnTo>
                  <a:pt x="833089" y="78047"/>
                </a:lnTo>
                <a:lnTo>
                  <a:pt x="791832" y="81292"/>
                </a:lnTo>
                <a:lnTo>
                  <a:pt x="902994" y="81292"/>
                </a:lnTo>
                <a:lnTo>
                  <a:pt x="904492" y="80605"/>
                </a:lnTo>
                <a:lnTo>
                  <a:pt x="955155" y="50665"/>
                </a:lnTo>
                <a:lnTo>
                  <a:pt x="982043" y="38300"/>
                </a:lnTo>
                <a:lnTo>
                  <a:pt x="1014537" y="29663"/>
                </a:lnTo>
                <a:lnTo>
                  <a:pt x="1055789" y="26415"/>
                </a:lnTo>
                <a:lnTo>
                  <a:pt x="1166910" y="26415"/>
                </a:lnTo>
                <a:lnTo>
                  <a:pt x="1138632" y="13447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7"/>
                </a:lnTo>
                <a:lnTo>
                  <a:pt x="1471020" y="27115"/>
                </a:lnTo>
                <a:lnTo>
                  <a:pt x="1420367" y="57053"/>
                </a:lnTo>
                <a:lnTo>
                  <a:pt x="1393499" y="69415"/>
                </a:lnTo>
                <a:lnTo>
                  <a:pt x="1361018" y="78047"/>
                </a:lnTo>
                <a:lnTo>
                  <a:pt x="1319771" y="81292"/>
                </a:lnTo>
                <a:lnTo>
                  <a:pt x="1430892" y="81292"/>
                </a:lnTo>
                <a:lnTo>
                  <a:pt x="1432389" y="80605"/>
                </a:lnTo>
                <a:lnTo>
                  <a:pt x="1483051" y="50665"/>
                </a:lnTo>
                <a:lnTo>
                  <a:pt x="1509924" y="38300"/>
                </a:lnTo>
                <a:lnTo>
                  <a:pt x="1542424" y="29663"/>
                </a:lnTo>
                <a:lnTo>
                  <a:pt x="1583702" y="26415"/>
                </a:lnTo>
                <a:lnTo>
                  <a:pt x="1694819" y="26415"/>
                </a:lnTo>
                <a:lnTo>
                  <a:pt x="1666538" y="13447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7"/>
                </a:lnTo>
                <a:lnTo>
                  <a:pt x="1998905" y="27115"/>
                </a:lnTo>
                <a:lnTo>
                  <a:pt x="1948239" y="57053"/>
                </a:lnTo>
                <a:lnTo>
                  <a:pt x="1921362" y="69415"/>
                </a:lnTo>
                <a:lnTo>
                  <a:pt x="1888872" y="78047"/>
                </a:lnTo>
                <a:lnTo>
                  <a:pt x="1847621" y="81292"/>
                </a:lnTo>
                <a:lnTo>
                  <a:pt x="1958787" y="81292"/>
                </a:lnTo>
                <a:lnTo>
                  <a:pt x="1960283" y="80605"/>
                </a:lnTo>
                <a:lnTo>
                  <a:pt x="2010939" y="50665"/>
                </a:lnTo>
                <a:lnTo>
                  <a:pt x="2037824" y="38300"/>
                </a:lnTo>
                <a:lnTo>
                  <a:pt x="2070323" y="29663"/>
                </a:lnTo>
                <a:lnTo>
                  <a:pt x="2111578" y="26415"/>
                </a:lnTo>
                <a:lnTo>
                  <a:pt x="2222705" y="26415"/>
                </a:lnTo>
                <a:lnTo>
                  <a:pt x="2194426" y="13447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7"/>
                </a:lnTo>
                <a:lnTo>
                  <a:pt x="2526836" y="27115"/>
                </a:lnTo>
                <a:lnTo>
                  <a:pt x="2476156" y="57053"/>
                </a:lnTo>
                <a:lnTo>
                  <a:pt x="2449268" y="69415"/>
                </a:lnTo>
                <a:lnTo>
                  <a:pt x="2416774" y="78047"/>
                </a:lnTo>
                <a:lnTo>
                  <a:pt x="2375522" y="81292"/>
                </a:lnTo>
                <a:lnTo>
                  <a:pt x="2486691" y="81292"/>
                </a:lnTo>
                <a:lnTo>
                  <a:pt x="2488188" y="80605"/>
                </a:lnTo>
                <a:lnTo>
                  <a:pt x="2538869" y="50665"/>
                </a:lnTo>
                <a:lnTo>
                  <a:pt x="2565742" y="38300"/>
                </a:lnTo>
                <a:lnTo>
                  <a:pt x="2598237" y="29663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997" y="6558502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28"/>
                </a:lnTo>
                <a:lnTo>
                  <a:pt x="41256" y="29674"/>
                </a:lnTo>
                <a:lnTo>
                  <a:pt x="73755" y="38309"/>
                </a:lnTo>
                <a:lnTo>
                  <a:pt x="100634" y="50678"/>
                </a:lnTo>
                <a:lnTo>
                  <a:pt x="151289" y="80623"/>
                </a:lnTo>
                <a:lnTo>
                  <a:pt x="181111" y="94287"/>
                </a:lnTo>
                <a:lnTo>
                  <a:pt x="217625" y="104023"/>
                </a:lnTo>
                <a:lnTo>
                  <a:pt x="263956" y="107734"/>
                </a:lnTo>
                <a:lnTo>
                  <a:pt x="310281" y="104023"/>
                </a:lnTo>
                <a:lnTo>
                  <a:pt x="346792" y="94287"/>
                </a:lnTo>
                <a:lnTo>
                  <a:pt x="375156" y="81292"/>
                </a:lnTo>
                <a:lnTo>
                  <a:pt x="263956" y="81292"/>
                </a:lnTo>
                <a:lnTo>
                  <a:pt x="222699" y="78048"/>
                </a:lnTo>
                <a:lnTo>
                  <a:pt x="190196" y="69418"/>
                </a:lnTo>
                <a:lnTo>
                  <a:pt x="163306" y="57053"/>
                </a:lnTo>
                <a:lnTo>
                  <a:pt x="112651" y="27115"/>
                </a:lnTo>
                <a:lnTo>
                  <a:pt x="82840" y="13450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42" y="26428"/>
                </a:moveTo>
                <a:lnTo>
                  <a:pt x="527900" y="26428"/>
                </a:lnTo>
                <a:lnTo>
                  <a:pt x="569146" y="29674"/>
                </a:lnTo>
                <a:lnTo>
                  <a:pt x="601637" y="38309"/>
                </a:lnTo>
                <a:lnTo>
                  <a:pt x="628517" y="50678"/>
                </a:lnTo>
                <a:lnTo>
                  <a:pt x="679170" y="80623"/>
                </a:lnTo>
                <a:lnTo>
                  <a:pt x="708985" y="94287"/>
                </a:lnTo>
                <a:lnTo>
                  <a:pt x="745499" y="104023"/>
                </a:lnTo>
                <a:lnTo>
                  <a:pt x="791832" y="107734"/>
                </a:lnTo>
                <a:lnTo>
                  <a:pt x="838175" y="104023"/>
                </a:lnTo>
                <a:lnTo>
                  <a:pt x="874687" y="94287"/>
                </a:lnTo>
                <a:lnTo>
                  <a:pt x="903033" y="81292"/>
                </a:lnTo>
                <a:lnTo>
                  <a:pt x="791832" y="81292"/>
                </a:lnTo>
                <a:lnTo>
                  <a:pt x="750596" y="78048"/>
                </a:lnTo>
                <a:lnTo>
                  <a:pt x="718105" y="69418"/>
                </a:lnTo>
                <a:lnTo>
                  <a:pt x="691219" y="57053"/>
                </a:lnTo>
                <a:lnTo>
                  <a:pt x="640541" y="27115"/>
                </a:lnTo>
                <a:lnTo>
                  <a:pt x="639042" y="26428"/>
                </a:lnTo>
                <a:close/>
              </a:path>
              <a:path w="2639695" h="107950">
                <a:moveTo>
                  <a:pt x="1166938" y="26428"/>
                </a:moveTo>
                <a:lnTo>
                  <a:pt x="1055789" y="26428"/>
                </a:lnTo>
                <a:lnTo>
                  <a:pt x="1097045" y="29674"/>
                </a:lnTo>
                <a:lnTo>
                  <a:pt x="1129544" y="38309"/>
                </a:lnTo>
                <a:lnTo>
                  <a:pt x="1156423" y="50678"/>
                </a:lnTo>
                <a:lnTo>
                  <a:pt x="1207071" y="80623"/>
                </a:lnTo>
                <a:lnTo>
                  <a:pt x="1236884" y="94287"/>
                </a:lnTo>
                <a:lnTo>
                  <a:pt x="1273403" y="104023"/>
                </a:lnTo>
                <a:lnTo>
                  <a:pt x="1319771" y="107734"/>
                </a:lnTo>
                <a:lnTo>
                  <a:pt x="1366076" y="104023"/>
                </a:lnTo>
                <a:lnTo>
                  <a:pt x="1402570" y="94287"/>
                </a:lnTo>
                <a:lnTo>
                  <a:pt x="1430920" y="81292"/>
                </a:lnTo>
                <a:lnTo>
                  <a:pt x="1319771" y="81292"/>
                </a:lnTo>
                <a:lnTo>
                  <a:pt x="1278506" y="78048"/>
                </a:lnTo>
                <a:lnTo>
                  <a:pt x="1245987" y="69418"/>
                </a:lnTo>
                <a:lnTo>
                  <a:pt x="1219083" y="57053"/>
                </a:lnTo>
                <a:lnTo>
                  <a:pt x="1168437" y="27115"/>
                </a:lnTo>
                <a:lnTo>
                  <a:pt x="1166938" y="26428"/>
                </a:lnTo>
                <a:close/>
              </a:path>
              <a:path w="2639695" h="107950">
                <a:moveTo>
                  <a:pt x="1694846" y="26428"/>
                </a:moveTo>
                <a:lnTo>
                  <a:pt x="1583702" y="26428"/>
                </a:lnTo>
                <a:lnTo>
                  <a:pt x="1624937" y="29674"/>
                </a:lnTo>
                <a:lnTo>
                  <a:pt x="1657427" y="38309"/>
                </a:lnTo>
                <a:lnTo>
                  <a:pt x="1684309" y="50678"/>
                </a:lnTo>
                <a:lnTo>
                  <a:pt x="1734966" y="80623"/>
                </a:lnTo>
                <a:lnTo>
                  <a:pt x="1764784" y="94287"/>
                </a:lnTo>
                <a:lnTo>
                  <a:pt x="1801295" y="104023"/>
                </a:lnTo>
                <a:lnTo>
                  <a:pt x="1847621" y="107734"/>
                </a:lnTo>
                <a:lnTo>
                  <a:pt x="1893957" y="104023"/>
                </a:lnTo>
                <a:lnTo>
                  <a:pt x="1930466" y="94287"/>
                </a:lnTo>
                <a:lnTo>
                  <a:pt x="1958815" y="81292"/>
                </a:lnTo>
                <a:lnTo>
                  <a:pt x="1847621" y="81292"/>
                </a:lnTo>
                <a:lnTo>
                  <a:pt x="1806348" y="78048"/>
                </a:lnTo>
                <a:lnTo>
                  <a:pt x="1773851" y="69418"/>
                </a:lnTo>
                <a:lnTo>
                  <a:pt x="1746982" y="57053"/>
                </a:lnTo>
                <a:lnTo>
                  <a:pt x="1696345" y="27115"/>
                </a:lnTo>
                <a:lnTo>
                  <a:pt x="1694846" y="26428"/>
                </a:lnTo>
                <a:close/>
              </a:path>
              <a:path w="2639695" h="107950">
                <a:moveTo>
                  <a:pt x="2222732" y="26428"/>
                </a:moveTo>
                <a:lnTo>
                  <a:pt x="2111578" y="26428"/>
                </a:lnTo>
                <a:lnTo>
                  <a:pt x="2152834" y="29674"/>
                </a:lnTo>
                <a:lnTo>
                  <a:pt x="2185333" y="38309"/>
                </a:lnTo>
                <a:lnTo>
                  <a:pt x="2212212" y="50678"/>
                </a:lnTo>
                <a:lnTo>
                  <a:pt x="2262856" y="80623"/>
                </a:lnTo>
                <a:lnTo>
                  <a:pt x="2292669" y="94287"/>
                </a:lnTo>
                <a:lnTo>
                  <a:pt x="2329180" y="104023"/>
                </a:lnTo>
                <a:lnTo>
                  <a:pt x="2375522" y="107734"/>
                </a:lnTo>
                <a:lnTo>
                  <a:pt x="2421848" y="104023"/>
                </a:lnTo>
                <a:lnTo>
                  <a:pt x="2458354" y="94287"/>
                </a:lnTo>
                <a:lnTo>
                  <a:pt x="2486718" y="81292"/>
                </a:lnTo>
                <a:lnTo>
                  <a:pt x="2375522" y="81292"/>
                </a:lnTo>
                <a:lnTo>
                  <a:pt x="2334254" y="78048"/>
                </a:lnTo>
                <a:lnTo>
                  <a:pt x="2301762" y="69418"/>
                </a:lnTo>
                <a:lnTo>
                  <a:pt x="2274882" y="57053"/>
                </a:lnTo>
                <a:lnTo>
                  <a:pt x="2224231" y="27115"/>
                </a:lnTo>
                <a:lnTo>
                  <a:pt x="2222732" y="26428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2"/>
                </a:lnTo>
                <a:lnTo>
                  <a:pt x="445061" y="13450"/>
                </a:lnTo>
                <a:lnTo>
                  <a:pt x="415243" y="27115"/>
                </a:lnTo>
                <a:lnTo>
                  <a:pt x="364601" y="57053"/>
                </a:lnTo>
                <a:lnTo>
                  <a:pt x="337721" y="69418"/>
                </a:lnTo>
                <a:lnTo>
                  <a:pt x="305217" y="78048"/>
                </a:lnTo>
                <a:lnTo>
                  <a:pt x="263956" y="81292"/>
                </a:lnTo>
                <a:lnTo>
                  <a:pt x="375156" y="81292"/>
                </a:lnTo>
                <a:lnTo>
                  <a:pt x="376617" y="80623"/>
                </a:lnTo>
                <a:lnTo>
                  <a:pt x="427277" y="50678"/>
                </a:lnTo>
                <a:lnTo>
                  <a:pt x="454151" y="38309"/>
                </a:lnTo>
                <a:lnTo>
                  <a:pt x="486646" y="29674"/>
                </a:lnTo>
                <a:lnTo>
                  <a:pt x="527900" y="26428"/>
                </a:lnTo>
                <a:lnTo>
                  <a:pt x="639042" y="26428"/>
                </a:lnTo>
                <a:lnTo>
                  <a:pt x="610728" y="13450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2"/>
                </a:lnTo>
                <a:lnTo>
                  <a:pt x="972962" y="13450"/>
                </a:lnTo>
                <a:lnTo>
                  <a:pt x="943153" y="27115"/>
                </a:lnTo>
                <a:lnTo>
                  <a:pt x="892482" y="57053"/>
                </a:lnTo>
                <a:lnTo>
                  <a:pt x="865592" y="69418"/>
                </a:lnTo>
                <a:lnTo>
                  <a:pt x="833089" y="78048"/>
                </a:lnTo>
                <a:lnTo>
                  <a:pt x="791832" y="81292"/>
                </a:lnTo>
                <a:lnTo>
                  <a:pt x="903033" y="81292"/>
                </a:lnTo>
                <a:lnTo>
                  <a:pt x="904492" y="80623"/>
                </a:lnTo>
                <a:lnTo>
                  <a:pt x="955155" y="50678"/>
                </a:lnTo>
                <a:lnTo>
                  <a:pt x="982043" y="38309"/>
                </a:lnTo>
                <a:lnTo>
                  <a:pt x="1014537" y="29674"/>
                </a:lnTo>
                <a:lnTo>
                  <a:pt x="1055789" y="26428"/>
                </a:lnTo>
                <a:lnTo>
                  <a:pt x="1166938" y="26428"/>
                </a:lnTo>
                <a:lnTo>
                  <a:pt x="1138632" y="13450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2"/>
                </a:lnTo>
                <a:lnTo>
                  <a:pt x="1500828" y="13450"/>
                </a:lnTo>
                <a:lnTo>
                  <a:pt x="1471020" y="27115"/>
                </a:lnTo>
                <a:lnTo>
                  <a:pt x="1420367" y="57053"/>
                </a:lnTo>
                <a:lnTo>
                  <a:pt x="1393499" y="69418"/>
                </a:lnTo>
                <a:lnTo>
                  <a:pt x="1361018" y="78048"/>
                </a:lnTo>
                <a:lnTo>
                  <a:pt x="1319771" y="81292"/>
                </a:lnTo>
                <a:lnTo>
                  <a:pt x="1430920" y="81292"/>
                </a:lnTo>
                <a:lnTo>
                  <a:pt x="1432380" y="80623"/>
                </a:lnTo>
                <a:lnTo>
                  <a:pt x="1483040" y="50678"/>
                </a:lnTo>
                <a:lnTo>
                  <a:pt x="1509918" y="38309"/>
                </a:lnTo>
                <a:lnTo>
                  <a:pt x="1542422" y="29674"/>
                </a:lnTo>
                <a:lnTo>
                  <a:pt x="1583702" y="26428"/>
                </a:lnTo>
                <a:lnTo>
                  <a:pt x="1694846" y="26428"/>
                </a:lnTo>
                <a:lnTo>
                  <a:pt x="1666538" y="13450"/>
                </a:lnTo>
                <a:lnTo>
                  <a:pt x="1630035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2"/>
                </a:lnTo>
                <a:lnTo>
                  <a:pt x="2028718" y="13450"/>
                </a:lnTo>
                <a:lnTo>
                  <a:pt x="1998905" y="27115"/>
                </a:lnTo>
                <a:lnTo>
                  <a:pt x="1948239" y="57053"/>
                </a:lnTo>
                <a:lnTo>
                  <a:pt x="1921362" y="69418"/>
                </a:lnTo>
                <a:lnTo>
                  <a:pt x="1888872" y="78048"/>
                </a:lnTo>
                <a:lnTo>
                  <a:pt x="1847621" y="81292"/>
                </a:lnTo>
                <a:lnTo>
                  <a:pt x="1958815" y="81292"/>
                </a:lnTo>
                <a:lnTo>
                  <a:pt x="1960274" y="80623"/>
                </a:lnTo>
                <a:lnTo>
                  <a:pt x="2010928" y="50678"/>
                </a:lnTo>
                <a:lnTo>
                  <a:pt x="2037818" y="38309"/>
                </a:lnTo>
                <a:lnTo>
                  <a:pt x="2070320" y="29674"/>
                </a:lnTo>
                <a:lnTo>
                  <a:pt x="2111578" y="26428"/>
                </a:lnTo>
                <a:lnTo>
                  <a:pt x="2222732" y="26428"/>
                </a:lnTo>
                <a:lnTo>
                  <a:pt x="2194426" y="13450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2"/>
                </a:lnTo>
                <a:lnTo>
                  <a:pt x="2556654" y="13450"/>
                </a:lnTo>
                <a:lnTo>
                  <a:pt x="2526836" y="27115"/>
                </a:lnTo>
                <a:lnTo>
                  <a:pt x="2476156" y="57053"/>
                </a:lnTo>
                <a:lnTo>
                  <a:pt x="2449268" y="69418"/>
                </a:lnTo>
                <a:lnTo>
                  <a:pt x="2416774" y="78048"/>
                </a:lnTo>
                <a:lnTo>
                  <a:pt x="2375522" y="81292"/>
                </a:lnTo>
                <a:lnTo>
                  <a:pt x="2486718" y="81292"/>
                </a:lnTo>
                <a:lnTo>
                  <a:pt x="2488179" y="80623"/>
                </a:lnTo>
                <a:lnTo>
                  <a:pt x="2538857" y="50678"/>
                </a:lnTo>
                <a:lnTo>
                  <a:pt x="2565736" y="38309"/>
                </a:lnTo>
                <a:lnTo>
                  <a:pt x="2598235" y="29674"/>
                </a:lnTo>
                <a:lnTo>
                  <a:pt x="2639491" y="26428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997" y="6639800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41"/>
                </a:lnTo>
                <a:lnTo>
                  <a:pt x="41256" y="29685"/>
                </a:lnTo>
                <a:lnTo>
                  <a:pt x="73755" y="38314"/>
                </a:lnTo>
                <a:lnTo>
                  <a:pt x="100634" y="50674"/>
                </a:lnTo>
                <a:lnTo>
                  <a:pt x="151289" y="80610"/>
                </a:lnTo>
                <a:lnTo>
                  <a:pt x="181111" y="94275"/>
                </a:lnTo>
                <a:lnTo>
                  <a:pt x="217625" y="104010"/>
                </a:lnTo>
                <a:lnTo>
                  <a:pt x="263956" y="107721"/>
                </a:lnTo>
                <a:lnTo>
                  <a:pt x="310281" y="104010"/>
                </a:lnTo>
                <a:lnTo>
                  <a:pt x="346792" y="94275"/>
                </a:lnTo>
                <a:lnTo>
                  <a:pt x="375101" y="81305"/>
                </a:lnTo>
                <a:lnTo>
                  <a:pt x="263956" y="81305"/>
                </a:lnTo>
                <a:lnTo>
                  <a:pt x="222699" y="78055"/>
                </a:lnTo>
                <a:lnTo>
                  <a:pt x="190196" y="69415"/>
                </a:lnTo>
                <a:lnTo>
                  <a:pt x="163306" y="57045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81" y="26441"/>
                </a:moveTo>
                <a:lnTo>
                  <a:pt x="527900" y="26441"/>
                </a:lnTo>
                <a:lnTo>
                  <a:pt x="569146" y="29685"/>
                </a:lnTo>
                <a:lnTo>
                  <a:pt x="601637" y="38314"/>
                </a:lnTo>
                <a:lnTo>
                  <a:pt x="628517" y="50674"/>
                </a:lnTo>
                <a:lnTo>
                  <a:pt x="679170" y="80610"/>
                </a:lnTo>
                <a:lnTo>
                  <a:pt x="708985" y="94275"/>
                </a:lnTo>
                <a:lnTo>
                  <a:pt x="745499" y="104010"/>
                </a:lnTo>
                <a:lnTo>
                  <a:pt x="791832" y="107721"/>
                </a:lnTo>
                <a:lnTo>
                  <a:pt x="838175" y="104010"/>
                </a:lnTo>
                <a:lnTo>
                  <a:pt x="874687" y="94275"/>
                </a:lnTo>
                <a:lnTo>
                  <a:pt x="902977" y="81305"/>
                </a:lnTo>
                <a:lnTo>
                  <a:pt x="791832" y="81305"/>
                </a:lnTo>
                <a:lnTo>
                  <a:pt x="750596" y="78055"/>
                </a:lnTo>
                <a:lnTo>
                  <a:pt x="718105" y="69415"/>
                </a:lnTo>
                <a:lnTo>
                  <a:pt x="691219" y="57045"/>
                </a:lnTo>
                <a:lnTo>
                  <a:pt x="640541" y="27110"/>
                </a:lnTo>
                <a:lnTo>
                  <a:pt x="639081" y="26441"/>
                </a:lnTo>
                <a:close/>
              </a:path>
              <a:path w="2639695" h="107950">
                <a:moveTo>
                  <a:pt x="1166977" y="26441"/>
                </a:moveTo>
                <a:lnTo>
                  <a:pt x="1055789" y="26441"/>
                </a:lnTo>
                <a:lnTo>
                  <a:pt x="1097045" y="29685"/>
                </a:lnTo>
                <a:lnTo>
                  <a:pt x="1129544" y="38314"/>
                </a:lnTo>
                <a:lnTo>
                  <a:pt x="1156423" y="50674"/>
                </a:lnTo>
                <a:lnTo>
                  <a:pt x="1207071" y="80610"/>
                </a:lnTo>
                <a:lnTo>
                  <a:pt x="1236884" y="94275"/>
                </a:lnTo>
                <a:lnTo>
                  <a:pt x="1273403" y="104010"/>
                </a:lnTo>
                <a:lnTo>
                  <a:pt x="1319771" y="107721"/>
                </a:lnTo>
                <a:lnTo>
                  <a:pt x="1366076" y="104010"/>
                </a:lnTo>
                <a:lnTo>
                  <a:pt x="1402570" y="94275"/>
                </a:lnTo>
                <a:lnTo>
                  <a:pt x="1430864" y="81305"/>
                </a:lnTo>
                <a:lnTo>
                  <a:pt x="1319771" y="81305"/>
                </a:lnTo>
                <a:lnTo>
                  <a:pt x="1278506" y="78055"/>
                </a:lnTo>
                <a:lnTo>
                  <a:pt x="1245987" y="69415"/>
                </a:lnTo>
                <a:lnTo>
                  <a:pt x="1219083" y="57045"/>
                </a:lnTo>
                <a:lnTo>
                  <a:pt x="1168437" y="27110"/>
                </a:lnTo>
                <a:lnTo>
                  <a:pt x="1166977" y="26441"/>
                </a:lnTo>
                <a:close/>
              </a:path>
              <a:path w="2639695" h="107950">
                <a:moveTo>
                  <a:pt x="1694874" y="26441"/>
                </a:moveTo>
                <a:lnTo>
                  <a:pt x="1583702" y="26441"/>
                </a:lnTo>
                <a:lnTo>
                  <a:pt x="1624937" y="29685"/>
                </a:lnTo>
                <a:lnTo>
                  <a:pt x="1657427" y="38314"/>
                </a:lnTo>
                <a:lnTo>
                  <a:pt x="1684309" y="50674"/>
                </a:lnTo>
                <a:lnTo>
                  <a:pt x="1734966" y="80610"/>
                </a:lnTo>
                <a:lnTo>
                  <a:pt x="1764784" y="94275"/>
                </a:lnTo>
                <a:lnTo>
                  <a:pt x="1801295" y="104010"/>
                </a:lnTo>
                <a:lnTo>
                  <a:pt x="1847621" y="107721"/>
                </a:lnTo>
                <a:lnTo>
                  <a:pt x="1893957" y="104010"/>
                </a:lnTo>
                <a:lnTo>
                  <a:pt x="1930466" y="94275"/>
                </a:lnTo>
                <a:lnTo>
                  <a:pt x="1958759" y="81305"/>
                </a:lnTo>
                <a:lnTo>
                  <a:pt x="1847621" y="81305"/>
                </a:lnTo>
                <a:lnTo>
                  <a:pt x="1806347" y="78055"/>
                </a:lnTo>
                <a:lnTo>
                  <a:pt x="1773848" y="69415"/>
                </a:lnTo>
                <a:lnTo>
                  <a:pt x="1746972" y="57045"/>
                </a:lnTo>
                <a:lnTo>
                  <a:pt x="1696333" y="27110"/>
                </a:lnTo>
                <a:lnTo>
                  <a:pt x="1694874" y="26441"/>
                </a:lnTo>
                <a:close/>
              </a:path>
              <a:path w="2639695" h="107950">
                <a:moveTo>
                  <a:pt x="2222772" y="26441"/>
                </a:moveTo>
                <a:lnTo>
                  <a:pt x="2111578" y="26441"/>
                </a:lnTo>
                <a:lnTo>
                  <a:pt x="2152834" y="29685"/>
                </a:lnTo>
                <a:lnTo>
                  <a:pt x="2185333" y="38314"/>
                </a:lnTo>
                <a:lnTo>
                  <a:pt x="2212212" y="50674"/>
                </a:lnTo>
                <a:lnTo>
                  <a:pt x="2262856" y="80610"/>
                </a:lnTo>
                <a:lnTo>
                  <a:pt x="2292669" y="94275"/>
                </a:lnTo>
                <a:lnTo>
                  <a:pt x="2329180" y="104010"/>
                </a:lnTo>
                <a:lnTo>
                  <a:pt x="2375522" y="107721"/>
                </a:lnTo>
                <a:lnTo>
                  <a:pt x="2421848" y="104010"/>
                </a:lnTo>
                <a:lnTo>
                  <a:pt x="2458354" y="94275"/>
                </a:lnTo>
                <a:lnTo>
                  <a:pt x="2486663" y="81305"/>
                </a:lnTo>
                <a:lnTo>
                  <a:pt x="2375522" y="81305"/>
                </a:lnTo>
                <a:lnTo>
                  <a:pt x="2334254" y="78055"/>
                </a:lnTo>
                <a:lnTo>
                  <a:pt x="2301762" y="69415"/>
                </a:lnTo>
                <a:lnTo>
                  <a:pt x="2274882" y="57045"/>
                </a:lnTo>
                <a:lnTo>
                  <a:pt x="2224231" y="27110"/>
                </a:lnTo>
                <a:lnTo>
                  <a:pt x="2222772" y="26441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0" y="3710"/>
                </a:lnTo>
                <a:lnTo>
                  <a:pt x="445058" y="13447"/>
                </a:lnTo>
                <a:lnTo>
                  <a:pt x="415234" y="27115"/>
                </a:lnTo>
                <a:lnTo>
                  <a:pt x="364589" y="57050"/>
                </a:lnTo>
                <a:lnTo>
                  <a:pt x="337715" y="69416"/>
                </a:lnTo>
                <a:lnTo>
                  <a:pt x="305214" y="78055"/>
                </a:lnTo>
                <a:lnTo>
                  <a:pt x="263956" y="81305"/>
                </a:lnTo>
                <a:lnTo>
                  <a:pt x="375101" y="81305"/>
                </a:lnTo>
                <a:lnTo>
                  <a:pt x="376617" y="80610"/>
                </a:lnTo>
                <a:lnTo>
                  <a:pt x="427277" y="50674"/>
                </a:lnTo>
                <a:lnTo>
                  <a:pt x="454151" y="38314"/>
                </a:lnTo>
                <a:lnTo>
                  <a:pt x="486646" y="29685"/>
                </a:lnTo>
                <a:lnTo>
                  <a:pt x="527900" y="26441"/>
                </a:lnTo>
                <a:lnTo>
                  <a:pt x="639081" y="26441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2" y="3710"/>
                </a:lnTo>
                <a:lnTo>
                  <a:pt x="972959" y="13447"/>
                </a:lnTo>
                <a:lnTo>
                  <a:pt x="943144" y="27115"/>
                </a:lnTo>
                <a:lnTo>
                  <a:pt x="892470" y="57050"/>
                </a:lnTo>
                <a:lnTo>
                  <a:pt x="865586" y="69416"/>
                </a:lnTo>
                <a:lnTo>
                  <a:pt x="833087" y="78055"/>
                </a:lnTo>
                <a:lnTo>
                  <a:pt x="791832" y="81305"/>
                </a:lnTo>
                <a:lnTo>
                  <a:pt x="902977" y="81305"/>
                </a:lnTo>
                <a:lnTo>
                  <a:pt x="904492" y="80610"/>
                </a:lnTo>
                <a:lnTo>
                  <a:pt x="955155" y="50674"/>
                </a:lnTo>
                <a:lnTo>
                  <a:pt x="982043" y="38314"/>
                </a:lnTo>
                <a:lnTo>
                  <a:pt x="1014537" y="29685"/>
                </a:lnTo>
                <a:lnTo>
                  <a:pt x="1055789" y="26441"/>
                </a:lnTo>
                <a:lnTo>
                  <a:pt x="1166977" y="26441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0"/>
                </a:lnTo>
                <a:lnTo>
                  <a:pt x="1500825" y="13447"/>
                </a:lnTo>
                <a:lnTo>
                  <a:pt x="1471011" y="27115"/>
                </a:lnTo>
                <a:lnTo>
                  <a:pt x="1420356" y="57050"/>
                </a:lnTo>
                <a:lnTo>
                  <a:pt x="1393493" y="69416"/>
                </a:lnTo>
                <a:lnTo>
                  <a:pt x="1361016" y="78055"/>
                </a:lnTo>
                <a:lnTo>
                  <a:pt x="1319771" y="81305"/>
                </a:lnTo>
                <a:lnTo>
                  <a:pt x="1430864" y="81305"/>
                </a:lnTo>
                <a:lnTo>
                  <a:pt x="1432380" y="80610"/>
                </a:lnTo>
                <a:lnTo>
                  <a:pt x="1483040" y="50674"/>
                </a:lnTo>
                <a:lnTo>
                  <a:pt x="1509918" y="38314"/>
                </a:lnTo>
                <a:lnTo>
                  <a:pt x="1542422" y="29685"/>
                </a:lnTo>
                <a:lnTo>
                  <a:pt x="1583702" y="26441"/>
                </a:lnTo>
                <a:lnTo>
                  <a:pt x="1694874" y="26441"/>
                </a:lnTo>
                <a:lnTo>
                  <a:pt x="1666532" y="13446"/>
                </a:lnTo>
                <a:lnTo>
                  <a:pt x="1630032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0"/>
                </a:lnTo>
                <a:lnTo>
                  <a:pt x="2028715" y="13447"/>
                </a:lnTo>
                <a:lnTo>
                  <a:pt x="1998896" y="27115"/>
                </a:lnTo>
                <a:lnTo>
                  <a:pt x="1948227" y="57050"/>
                </a:lnTo>
                <a:lnTo>
                  <a:pt x="1921356" y="69416"/>
                </a:lnTo>
                <a:lnTo>
                  <a:pt x="1888870" y="78055"/>
                </a:lnTo>
                <a:lnTo>
                  <a:pt x="1847621" y="81305"/>
                </a:lnTo>
                <a:lnTo>
                  <a:pt x="1958759" y="81305"/>
                </a:lnTo>
                <a:lnTo>
                  <a:pt x="1960274" y="80610"/>
                </a:lnTo>
                <a:lnTo>
                  <a:pt x="2010928" y="50674"/>
                </a:lnTo>
                <a:lnTo>
                  <a:pt x="2037818" y="38314"/>
                </a:lnTo>
                <a:lnTo>
                  <a:pt x="2070320" y="29685"/>
                </a:lnTo>
                <a:lnTo>
                  <a:pt x="2111578" y="26441"/>
                </a:lnTo>
                <a:lnTo>
                  <a:pt x="2222772" y="26441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0" y="13447"/>
                </a:lnTo>
                <a:lnTo>
                  <a:pt x="2526827" y="27115"/>
                </a:lnTo>
                <a:lnTo>
                  <a:pt x="2476144" y="57050"/>
                </a:lnTo>
                <a:lnTo>
                  <a:pt x="2449262" y="69416"/>
                </a:lnTo>
                <a:lnTo>
                  <a:pt x="2416771" y="78055"/>
                </a:lnTo>
                <a:lnTo>
                  <a:pt x="2375522" y="81305"/>
                </a:lnTo>
                <a:lnTo>
                  <a:pt x="2486663" y="81305"/>
                </a:lnTo>
                <a:lnTo>
                  <a:pt x="2488179" y="80610"/>
                </a:lnTo>
                <a:lnTo>
                  <a:pt x="2538857" y="50674"/>
                </a:lnTo>
                <a:lnTo>
                  <a:pt x="2565736" y="38314"/>
                </a:lnTo>
                <a:lnTo>
                  <a:pt x="2598235" y="29685"/>
                </a:lnTo>
                <a:lnTo>
                  <a:pt x="2639491" y="26441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997" y="6721110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6"/>
                </a:lnTo>
                <a:lnTo>
                  <a:pt x="41256" y="29661"/>
                </a:lnTo>
                <a:lnTo>
                  <a:pt x="73755" y="38295"/>
                </a:lnTo>
                <a:lnTo>
                  <a:pt x="100634" y="50660"/>
                </a:lnTo>
                <a:lnTo>
                  <a:pt x="132323" y="69402"/>
                </a:lnTo>
                <a:lnTo>
                  <a:pt x="151289" y="80590"/>
                </a:lnTo>
                <a:lnTo>
                  <a:pt x="181111" y="94251"/>
                </a:lnTo>
                <a:lnTo>
                  <a:pt x="217625" y="103985"/>
                </a:lnTo>
                <a:lnTo>
                  <a:pt x="263956" y="107696"/>
                </a:lnTo>
                <a:lnTo>
                  <a:pt x="310281" y="103985"/>
                </a:lnTo>
                <a:lnTo>
                  <a:pt x="346796" y="94249"/>
                </a:lnTo>
                <a:lnTo>
                  <a:pt x="375112" y="81280"/>
                </a:lnTo>
                <a:lnTo>
                  <a:pt x="263956" y="81280"/>
                </a:lnTo>
                <a:lnTo>
                  <a:pt x="222699" y="78034"/>
                </a:lnTo>
                <a:lnTo>
                  <a:pt x="190196" y="69400"/>
                </a:lnTo>
                <a:lnTo>
                  <a:pt x="163306" y="57035"/>
                </a:lnTo>
                <a:lnTo>
                  <a:pt x="112651" y="27105"/>
                </a:lnTo>
                <a:lnTo>
                  <a:pt x="82840" y="13444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37" y="26416"/>
                </a:moveTo>
                <a:lnTo>
                  <a:pt x="527900" y="26416"/>
                </a:lnTo>
                <a:lnTo>
                  <a:pt x="569146" y="29661"/>
                </a:lnTo>
                <a:lnTo>
                  <a:pt x="601637" y="38295"/>
                </a:lnTo>
                <a:lnTo>
                  <a:pt x="628517" y="50660"/>
                </a:lnTo>
                <a:lnTo>
                  <a:pt x="679170" y="80590"/>
                </a:lnTo>
                <a:lnTo>
                  <a:pt x="708985" y="94251"/>
                </a:lnTo>
                <a:lnTo>
                  <a:pt x="745499" y="103985"/>
                </a:lnTo>
                <a:lnTo>
                  <a:pt x="791832" y="107696"/>
                </a:lnTo>
                <a:lnTo>
                  <a:pt x="838175" y="103985"/>
                </a:lnTo>
                <a:lnTo>
                  <a:pt x="874687" y="94249"/>
                </a:lnTo>
                <a:lnTo>
                  <a:pt x="902977" y="81280"/>
                </a:lnTo>
                <a:lnTo>
                  <a:pt x="791832" y="81280"/>
                </a:lnTo>
                <a:lnTo>
                  <a:pt x="750596" y="78034"/>
                </a:lnTo>
                <a:lnTo>
                  <a:pt x="718105" y="69400"/>
                </a:lnTo>
                <a:lnTo>
                  <a:pt x="691219" y="57035"/>
                </a:lnTo>
                <a:lnTo>
                  <a:pt x="640541" y="27105"/>
                </a:lnTo>
                <a:lnTo>
                  <a:pt x="639037" y="26416"/>
                </a:lnTo>
                <a:close/>
              </a:path>
              <a:path w="2639695" h="107950">
                <a:moveTo>
                  <a:pt x="1166933" y="26416"/>
                </a:moveTo>
                <a:lnTo>
                  <a:pt x="1055789" y="26416"/>
                </a:lnTo>
                <a:lnTo>
                  <a:pt x="1097045" y="29661"/>
                </a:lnTo>
                <a:lnTo>
                  <a:pt x="1129544" y="38295"/>
                </a:lnTo>
                <a:lnTo>
                  <a:pt x="1156423" y="50660"/>
                </a:lnTo>
                <a:lnTo>
                  <a:pt x="1207071" y="80590"/>
                </a:lnTo>
                <a:lnTo>
                  <a:pt x="1236884" y="94251"/>
                </a:lnTo>
                <a:lnTo>
                  <a:pt x="1273403" y="103985"/>
                </a:lnTo>
                <a:lnTo>
                  <a:pt x="1319771" y="107696"/>
                </a:lnTo>
                <a:lnTo>
                  <a:pt x="1366077" y="103985"/>
                </a:lnTo>
                <a:lnTo>
                  <a:pt x="1402574" y="94249"/>
                </a:lnTo>
                <a:lnTo>
                  <a:pt x="1430876" y="81280"/>
                </a:lnTo>
                <a:lnTo>
                  <a:pt x="1319771" y="81280"/>
                </a:lnTo>
                <a:lnTo>
                  <a:pt x="1278506" y="78034"/>
                </a:lnTo>
                <a:lnTo>
                  <a:pt x="1245987" y="69400"/>
                </a:lnTo>
                <a:lnTo>
                  <a:pt x="1219083" y="57035"/>
                </a:lnTo>
                <a:lnTo>
                  <a:pt x="1168437" y="27105"/>
                </a:lnTo>
                <a:lnTo>
                  <a:pt x="1166933" y="26416"/>
                </a:lnTo>
                <a:close/>
              </a:path>
              <a:path w="2639695" h="107950">
                <a:moveTo>
                  <a:pt x="1694830" y="26416"/>
                </a:moveTo>
                <a:lnTo>
                  <a:pt x="1583702" y="26416"/>
                </a:lnTo>
                <a:lnTo>
                  <a:pt x="1624937" y="29661"/>
                </a:lnTo>
                <a:lnTo>
                  <a:pt x="1657427" y="38295"/>
                </a:lnTo>
                <a:lnTo>
                  <a:pt x="1684309" y="50660"/>
                </a:lnTo>
                <a:lnTo>
                  <a:pt x="1734966" y="80590"/>
                </a:lnTo>
                <a:lnTo>
                  <a:pt x="1764784" y="94251"/>
                </a:lnTo>
                <a:lnTo>
                  <a:pt x="1801295" y="103985"/>
                </a:lnTo>
                <a:lnTo>
                  <a:pt x="1847621" y="107696"/>
                </a:lnTo>
                <a:lnTo>
                  <a:pt x="1893958" y="103985"/>
                </a:lnTo>
                <a:lnTo>
                  <a:pt x="1930470" y="94249"/>
                </a:lnTo>
                <a:lnTo>
                  <a:pt x="1958770" y="81280"/>
                </a:lnTo>
                <a:lnTo>
                  <a:pt x="1847621" y="81280"/>
                </a:lnTo>
                <a:lnTo>
                  <a:pt x="1806347" y="78034"/>
                </a:lnTo>
                <a:lnTo>
                  <a:pt x="1773848" y="69400"/>
                </a:lnTo>
                <a:lnTo>
                  <a:pt x="1746972" y="57035"/>
                </a:lnTo>
                <a:lnTo>
                  <a:pt x="1696333" y="27105"/>
                </a:lnTo>
                <a:lnTo>
                  <a:pt x="1694830" y="26416"/>
                </a:lnTo>
                <a:close/>
              </a:path>
              <a:path w="2639695" h="107950">
                <a:moveTo>
                  <a:pt x="2222727" y="26416"/>
                </a:moveTo>
                <a:lnTo>
                  <a:pt x="2111578" y="26416"/>
                </a:lnTo>
                <a:lnTo>
                  <a:pt x="2152834" y="29661"/>
                </a:lnTo>
                <a:lnTo>
                  <a:pt x="2185333" y="38295"/>
                </a:lnTo>
                <a:lnTo>
                  <a:pt x="2212212" y="50660"/>
                </a:lnTo>
                <a:lnTo>
                  <a:pt x="2262856" y="80590"/>
                </a:lnTo>
                <a:lnTo>
                  <a:pt x="2292669" y="94251"/>
                </a:lnTo>
                <a:lnTo>
                  <a:pt x="2329180" y="103985"/>
                </a:lnTo>
                <a:lnTo>
                  <a:pt x="2375522" y="107696"/>
                </a:lnTo>
                <a:lnTo>
                  <a:pt x="2421849" y="103985"/>
                </a:lnTo>
                <a:lnTo>
                  <a:pt x="2458358" y="94249"/>
                </a:lnTo>
                <a:lnTo>
                  <a:pt x="2486674" y="81280"/>
                </a:lnTo>
                <a:lnTo>
                  <a:pt x="2375522" y="81280"/>
                </a:lnTo>
                <a:lnTo>
                  <a:pt x="2334254" y="78034"/>
                </a:lnTo>
                <a:lnTo>
                  <a:pt x="2301762" y="69400"/>
                </a:lnTo>
                <a:lnTo>
                  <a:pt x="2274882" y="57035"/>
                </a:lnTo>
                <a:lnTo>
                  <a:pt x="2224231" y="27105"/>
                </a:lnTo>
                <a:lnTo>
                  <a:pt x="2222727" y="26416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0" y="3710"/>
                </a:lnTo>
                <a:lnTo>
                  <a:pt x="415234" y="27110"/>
                </a:lnTo>
                <a:lnTo>
                  <a:pt x="364589" y="57041"/>
                </a:lnTo>
                <a:lnTo>
                  <a:pt x="337715" y="69402"/>
                </a:lnTo>
                <a:lnTo>
                  <a:pt x="305214" y="78034"/>
                </a:lnTo>
                <a:lnTo>
                  <a:pt x="263956" y="81280"/>
                </a:lnTo>
                <a:lnTo>
                  <a:pt x="375112" y="81280"/>
                </a:lnTo>
                <a:lnTo>
                  <a:pt x="376626" y="80585"/>
                </a:lnTo>
                <a:lnTo>
                  <a:pt x="427289" y="50654"/>
                </a:lnTo>
                <a:lnTo>
                  <a:pt x="454157" y="38293"/>
                </a:lnTo>
                <a:lnTo>
                  <a:pt x="486648" y="29661"/>
                </a:lnTo>
                <a:lnTo>
                  <a:pt x="527900" y="26416"/>
                </a:lnTo>
                <a:lnTo>
                  <a:pt x="639037" y="26416"/>
                </a:lnTo>
                <a:lnTo>
                  <a:pt x="610728" y="13444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2" y="3710"/>
                </a:lnTo>
                <a:lnTo>
                  <a:pt x="972959" y="13446"/>
                </a:lnTo>
                <a:lnTo>
                  <a:pt x="943144" y="27110"/>
                </a:lnTo>
                <a:lnTo>
                  <a:pt x="892470" y="57041"/>
                </a:lnTo>
                <a:lnTo>
                  <a:pt x="865586" y="69402"/>
                </a:lnTo>
                <a:lnTo>
                  <a:pt x="833087" y="78034"/>
                </a:lnTo>
                <a:lnTo>
                  <a:pt x="791832" y="81280"/>
                </a:lnTo>
                <a:lnTo>
                  <a:pt x="902977" y="81280"/>
                </a:lnTo>
                <a:lnTo>
                  <a:pt x="904492" y="80585"/>
                </a:lnTo>
                <a:lnTo>
                  <a:pt x="955155" y="50654"/>
                </a:lnTo>
                <a:lnTo>
                  <a:pt x="982043" y="38293"/>
                </a:lnTo>
                <a:lnTo>
                  <a:pt x="1014537" y="29661"/>
                </a:lnTo>
                <a:lnTo>
                  <a:pt x="1055789" y="26416"/>
                </a:lnTo>
                <a:lnTo>
                  <a:pt x="1166933" y="26416"/>
                </a:lnTo>
                <a:lnTo>
                  <a:pt x="1138632" y="13444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0"/>
                </a:lnTo>
                <a:lnTo>
                  <a:pt x="1500825" y="13446"/>
                </a:lnTo>
                <a:lnTo>
                  <a:pt x="1471011" y="27110"/>
                </a:lnTo>
                <a:lnTo>
                  <a:pt x="1420356" y="57041"/>
                </a:lnTo>
                <a:lnTo>
                  <a:pt x="1393493" y="69402"/>
                </a:lnTo>
                <a:lnTo>
                  <a:pt x="1361016" y="78034"/>
                </a:lnTo>
                <a:lnTo>
                  <a:pt x="1319771" y="81280"/>
                </a:lnTo>
                <a:lnTo>
                  <a:pt x="1430876" y="81280"/>
                </a:lnTo>
                <a:lnTo>
                  <a:pt x="1432389" y="80585"/>
                </a:lnTo>
                <a:lnTo>
                  <a:pt x="1483051" y="50654"/>
                </a:lnTo>
                <a:lnTo>
                  <a:pt x="1509924" y="38293"/>
                </a:lnTo>
                <a:lnTo>
                  <a:pt x="1542424" y="29661"/>
                </a:lnTo>
                <a:lnTo>
                  <a:pt x="1583702" y="26416"/>
                </a:lnTo>
                <a:lnTo>
                  <a:pt x="1694830" y="26416"/>
                </a:lnTo>
                <a:lnTo>
                  <a:pt x="1666532" y="13444"/>
                </a:lnTo>
                <a:lnTo>
                  <a:pt x="1630032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0"/>
                </a:lnTo>
                <a:lnTo>
                  <a:pt x="2028715" y="13446"/>
                </a:lnTo>
                <a:lnTo>
                  <a:pt x="1998896" y="27110"/>
                </a:lnTo>
                <a:lnTo>
                  <a:pt x="1948227" y="57041"/>
                </a:lnTo>
                <a:lnTo>
                  <a:pt x="1921356" y="69402"/>
                </a:lnTo>
                <a:lnTo>
                  <a:pt x="1888870" y="78034"/>
                </a:lnTo>
                <a:lnTo>
                  <a:pt x="1847621" y="81280"/>
                </a:lnTo>
                <a:lnTo>
                  <a:pt x="1958770" y="81280"/>
                </a:lnTo>
                <a:lnTo>
                  <a:pt x="1960283" y="80585"/>
                </a:lnTo>
                <a:lnTo>
                  <a:pt x="2010939" y="50654"/>
                </a:lnTo>
                <a:lnTo>
                  <a:pt x="2037824" y="38293"/>
                </a:lnTo>
                <a:lnTo>
                  <a:pt x="2070323" y="29661"/>
                </a:lnTo>
                <a:lnTo>
                  <a:pt x="2111578" y="26416"/>
                </a:lnTo>
                <a:lnTo>
                  <a:pt x="2222727" y="26416"/>
                </a:lnTo>
                <a:lnTo>
                  <a:pt x="2194426" y="13444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0" y="13446"/>
                </a:lnTo>
                <a:lnTo>
                  <a:pt x="2526827" y="27110"/>
                </a:lnTo>
                <a:lnTo>
                  <a:pt x="2476144" y="57041"/>
                </a:lnTo>
                <a:lnTo>
                  <a:pt x="2449262" y="69402"/>
                </a:lnTo>
                <a:lnTo>
                  <a:pt x="2416771" y="78034"/>
                </a:lnTo>
                <a:lnTo>
                  <a:pt x="2375522" y="81280"/>
                </a:lnTo>
                <a:lnTo>
                  <a:pt x="2486674" y="81280"/>
                </a:lnTo>
                <a:lnTo>
                  <a:pt x="2488188" y="80585"/>
                </a:lnTo>
                <a:lnTo>
                  <a:pt x="2507164" y="69400"/>
                </a:lnTo>
                <a:lnTo>
                  <a:pt x="2538869" y="50654"/>
                </a:lnTo>
                <a:lnTo>
                  <a:pt x="2565742" y="38293"/>
                </a:lnTo>
                <a:lnTo>
                  <a:pt x="2598237" y="29661"/>
                </a:lnTo>
                <a:lnTo>
                  <a:pt x="2639491" y="26416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997" y="6802385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5"/>
                </a:lnTo>
                <a:lnTo>
                  <a:pt x="73755" y="38307"/>
                </a:lnTo>
                <a:lnTo>
                  <a:pt x="100634" y="50681"/>
                </a:lnTo>
                <a:lnTo>
                  <a:pt x="132314" y="69421"/>
                </a:lnTo>
                <a:lnTo>
                  <a:pt x="151289" y="80612"/>
                </a:lnTo>
                <a:lnTo>
                  <a:pt x="181111" y="94278"/>
                </a:lnTo>
                <a:lnTo>
                  <a:pt x="217625" y="104019"/>
                </a:lnTo>
                <a:lnTo>
                  <a:pt x="263956" y="107734"/>
                </a:lnTo>
                <a:lnTo>
                  <a:pt x="310281" y="104019"/>
                </a:lnTo>
                <a:lnTo>
                  <a:pt x="346796" y="94276"/>
                </a:lnTo>
                <a:lnTo>
                  <a:pt x="375133" y="81292"/>
                </a:lnTo>
                <a:lnTo>
                  <a:pt x="263956" y="81292"/>
                </a:lnTo>
                <a:lnTo>
                  <a:pt x="222699" y="78048"/>
                </a:lnTo>
                <a:lnTo>
                  <a:pt x="190196" y="69418"/>
                </a:lnTo>
                <a:lnTo>
                  <a:pt x="163306" y="57053"/>
                </a:lnTo>
                <a:lnTo>
                  <a:pt x="112651" y="27115"/>
                </a:lnTo>
                <a:lnTo>
                  <a:pt x="82840" y="13450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14" y="26415"/>
                </a:moveTo>
                <a:lnTo>
                  <a:pt x="527900" y="26415"/>
                </a:lnTo>
                <a:lnTo>
                  <a:pt x="569146" y="29665"/>
                </a:lnTo>
                <a:lnTo>
                  <a:pt x="601637" y="38307"/>
                </a:lnTo>
                <a:lnTo>
                  <a:pt x="628517" y="50681"/>
                </a:lnTo>
                <a:lnTo>
                  <a:pt x="679170" y="80612"/>
                </a:lnTo>
                <a:lnTo>
                  <a:pt x="708985" y="94278"/>
                </a:lnTo>
                <a:lnTo>
                  <a:pt x="745499" y="104019"/>
                </a:lnTo>
                <a:lnTo>
                  <a:pt x="791832" y="107734"/>
                </a:lnTo>
                <a:lnTo>
                  <a:pt x="838175" y="104019"/>
                </a:lnTo>
                <a:lnTo>
                  <a:pt x="874687" y="94276"/>
                </a:lnTo>
                <a:lnTo>
                  <a:pt x="902998" y="81292"/>
                </a:lnTo>
                <a:lnTo>
                  <a:pt x="791832" y="81292"/>
                </a:lnTo>
                <a:lnTo>
                  <a:pt x="750596" y="78048"/>
                </a:lnTo>
                <a:lnTo>
                  <a:pt x="718105" y="69418"/>
                </a:lnTo>
                <a:lnTo>
                  <a:pt x="691219" y="57053"/>
                </a:lnTo>
                <a:lnTo>
                  <a:pt x="640541" y="27115"/>
                </a:lnTo>
                <a:lnTo>
                  <a:pt x="639014" y="26415"/>
                </a:lnTo>
                <a:close/>
              </a:path>
              <a:path w="2639695" h="107950">
                <a:moveTo>
                  <a:pt x="1166910" y="26415"/>
                </a:moveTo>
                <a:lnTo>
                  <a:pt x="1055789" y="26415"/>
                </a:lnTo>
                <a:lnTo>
                  <a:pt x="1097045" y="29665"/>
                </a:lnTo>
                <a:lnTo>
                  <a:pt x="1129544" y="38307"/>
                </a:lnTo>
                <a:lnTo>
                  <a:pt x="1156423" y="50681"/>
                </a:lnTo>
                <a:lnTo>
                  <a:pt x="1188101" y="69421"/>
                </a:lnTo>
                <a:lnTo>
                  <a:pt x="1207071" y="80612"/>
                </a:lnTo>
                <a:lnTo>
                  <a:pt x="1236884" y="94278"/>
                </a:lnTo>
                <a:lnTo>
                  <a:pt x="1273403" y="104019"/>
                </a:lnTo>
                <a:lnTo>
                  <a:pt x="1319771" y="107734"/>
                </a:lnTo>
                <a:lnTo>
                  <a:pt x="1366077" y="104019"/>
                </a:lnTo>
                <a:lnTo>
                  <a:pt x="1402574" y="94276"/>
                </a:lnTo>
                <a:lnTo>
                  <a:pt x="1430897" y="81292"/>
                </a:lnTo>
                <a:lnTo>
                  <a:pt x="1319771" y="81292"/>
                </a:lnTo>
                <a:lnTo>
                  <a:pt x="1278506" y="78048"/>
                </a:lnTo>
                <a:lnTo>
                  <a:pt x="1245987" y="69418"/>
                </a:lnTo>
                <a:lnTo>
                  <a:pt x="1219083" y="57053"/>
                </a:lnTo>
                <a:lnTo>
                  <a:pt x="1168437" y="27115"/>
                </a:lnTo>
                <a:lnTo>
                  <a:pt x="1166910" y="26415"/>
                </a:lnTo>
                <a:close/>
              </a:path>
              <a:path w="2639695" h="107950">
                <a:moveTo>
                  <a:pt x="1694796" y="26415"/>
                </a:moveTo>
                <a:lnTo>
                  <a:pt x="1583702" y="26415"/>
                </a:lnTo>
                <a:lnTo>
                  <a:pt x="1624937" y="29665"/>
                </a:lnTo>
                <a:lnTo>
                  <a:pt x="1657427" y="38307"/>
                </a:lnTo>
                <a:lnTo>
                  <a:pt x="1684309" y="50681"/>
                </a:lnTo>
                <a:lnTo>
                  <a:pt x="1734966" y="80612"/>
                </a:lnTo>
                <a:lnTo>
                  <a:pt x="1764784" y="94278"/>
                </a:lnTo>
                <a:lnTo>
                  <a:pt x="1801295" y="104019"/>
                </a:lnTo>
                <a:lnTo>
                  <a:pt x="1847621" y="107734"/>
                </a:lnTo>
                <a:lnTo>
                  <a:pt x="1893958" y="104019"/>
                </a:lnTo>
                <a:lnTo>
                  <a:pt x="1930470" y="94276"/>
                </a:lnTo>
                <a:lnTo>
                  <a:pt x="1958791" y="81292"/>
                </a:lnTo>
                <a:lnTo>
                  <a:pt x="1847621" y="81292"/>
                </a:lnTo>
                <a:lnTo>
                  <a:pt x="1806347" y="78048"/>
                </a:lnTo>
                <a:lnTo>
                  <a:pt x="1773844" y="69418"/>
                </a:lnTo>
                <a:lnTo>
                  <a:pt x="1746963" y="57053"/>
                </a:lnTo>
                <a:lnTo>
                  <a:pt x="1696321" y="27115"/>
                </a:lnTo>
                <a:lnTo>
                  <a:pt x="1694796" y="26415"/>
                </a:lnTo>
                <a:close/>
              </a:path>
              <a:path w="2639695" h="107950">
                <a:moveTo>
                  <a:pt x="2222705" y="26415"/>
                </a:moveTo>
                <a:lnTo>
                  <a:pt x="2111578" y="26415"/>
                </a:lnTo>
                <a:lnTo>
                  <a:pt x="2152834" y="29665"/>
                </a:lnTo>
                <a:lnTo>
                  <a:pt x="2185333" y="38307"/>
                </a:lnTo>
                <a:lnTo>
                  <a:pt x="2212212" y="50681"/>
                </a:lnTo>
                <a:lnTo>
                  <a:pt x="2243889" y="69421"/>
                </a:lnTo>
                <a:lnTo>
                  <a:pt x="2262856" y="80612"/>
                </a:lnTo>
                <a:lnTo>
                  <a:pt x="2292669" y="94278"/>
                </a:lnTo>
                <a:lnTo>
                  <a:pt x="2329180" y="104019"/>
                </a:lnTo>
                <a:lnTo>
                  <a:pt x="2375522" y="107734"/>
                </a:lnTo>
                <a:lnTo>
                  <a:pt x="2421849" y="104019"/>
                </a:lnTo>
                <a:lnTo>
                  <a:pt x="2458358" y="94276"/>
                </a:lnTo>
                <a:lnTo>
                  <a:pt x="2486695" y="81292"/>
                </a:lnTo>
                <a:lnTo>
                  <a:pt x="2375522" y="81292"/>
                </a:lnTo>
                <a:lnTo>
                  <a:pt x="2334254" y="78048"/>
                </a:lnTo>
                <a:lnTo>
                  <a:pt x="2301762" y="69418"/>
                </a:lnTo>
                <a:lnTo>
                  <a:pt x="2274882" y="57053"/>
                </a:lnTo>
                <a:lnTo>
                  <a:pt x="2224231" y="27115"/>
                </a:lnTo>
                <a:lnTo>
                  <a:pt x="2222705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69" y="3712"/>
                </a:lnTo>
                <a:lnTo>
                  <a:pt x="415225" y="27126"/>
                </a:lnTo>
                <a:lnTo>
                  <a:pt x="364578" y="57064"/>
                </a:lnTo>
                <a:lnTo>
                  <a:pt x="337709" y="69421"/>
                </a:lnTo>
                <a:lnTo>
                  <a:pt x="305212" y="78049"/>
                </a:lnTo>
                <a:lnTo>
                  <a:pt x="263956" y="81292"/>
                </a:lnTo>
                <a:lnTo>
                  <a:pt x="375133" y="81292"/>
                </a:lnTo>
                <a:lnTo>
                  <a:pt x="376626" y="80607"/>
                </a:lnTo>
                <a:lnTo>
                  <a:pt x="395602" y="69418"/>
                </a:lnTo>
                <a:lnTo>
                  <a:pt x="427289" y="50676"/>
                </a:lnTo>
                <a:lnTo>
                  <a:pt x="454157" y="38306"/>
                </a:lnTo>
                <a:lnTo>
                  <a:pt x="486648" y="29665"/>
                </a:lnTo>
                <a:lnTo>
                  <a:pt x="527900" y="26415"/>
                </a:lnTo>
                <a:lnTo>
                  <a:pt x="639014" y="26415"/>
                </a:lnTo>
                <a:lnTo>
                  <a:pt x="610728" y="13450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1" y="3712"/>
                </a:lnTo>
                <a:lnTo>
                  <a:pt x="972955" y="13454"/>
                </a:lnTo>
                <a:lnTo>
                  <a:pt x="943135" y="27126"/>
                </a:lnTo>
                <a:lnTo>
                  <a:pt x="892459" y="57064"/>
                </a:lnTo>
                <a:lnTo>
                  <a:pt x="865580" y="69421"/>
                </a:lnTo>
                <a:lnTo>
                  <a:pt x="833084" y="78049"/>
                </a:lnTo>
                <a:lnTo>
                  <a:pt x="791832" y="81292"/>
                </a:lnTo>
                <a:lnTo>
                  <a:pt x="902998" y="81292"/>
                </a:lnTo>
                <a:lnTo>
                  <a:pt x="904492" y="80607"/>
                </a:lnTo>
                <a:lnTo>
                  <a:pt x="955155" y="50676"/>
                </a:lnTo>
                <a:lnTo>
                  <a:pt x="982043" y="38306"/>
                </a:lnTo>
                <a:lnTo>
                  <a:pt x="1014537" y="29665"/>
                </a:lnTo>
                <a:lnTo>
                  <a:pt x="1055789" y="26415"/>
                </a:lnTo>
                <a:lnTo>
                  <a:pt x="1166910" y="26415"/>
                </a:lnTo>
                <a:lnTo>
                  <a:pt x="1138632" y="13450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2"/>
                </a:lnTo>
                <a:lnTo>
                  <a:pt x="1500821" y="13454"/>
                </a:lnTo>
                <a:lnTo>
                  <a:pt x="1471002" y="27126"/>
                </a:lnTo>
                <a:lnTo>
                  <a:pt x="1420344" y="57064"/>
                </a:lnTo>
                <a:lnTo>
                  <a:pt x="1393487" y="69421"/>
                </a:lnTo>
                <a:lnTo>
                  <a:pt x="1361013" y="78049"/>
                </a:lnTo>
                <a:lnTo>
                  <a:pt x="1319771" y="81292"/>
                </a:lnTo>
                <a:lnTo>
                  <a:pt x="1430897" y="81292"/>
                </a:lnTo>
                <a:lnTo>
                  <a:pt x="1432389" y="80607"/>
                </a:lnTo>
                <a:lnTo>
                  <a:pt x="1483051" y="50676"/>
                </a:lnTo>
                <a:lnTo>
                  <a:pt x="1509924" y="38306"/>
                </a:lnTo>
                <a:lnTo>
                  <a:pt x="1542424" y="29665"/>
                </a:lnTo>
                <a:lnTo>
                  <a:pt x="1583702" y="26415"/>
                </a:lnTo>
                <a:lnTo>
                  <a:pt x="1694796" y="26415"/>
                </a:lnTo>
                <a:lnTo>
                  <a:pt x="1666526" y="13450"/>
                </a:lnTo>
                <a:lnTo>
                  <a:pt x="1630030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2"/>
                </a:lnTo>
                <a:lnTo>
                  <a:pt x="2028711" y="13454"/>
                </a:lnTo>
                <a:lnTo>
                  <a:pt x="1998887" y="27126"/>
                </a:lnTo>
                <a:lnTo>
                  <a:pt x="1948216" y="57064"/>
                </a:lnTo>
                <a:lnTo>
                  <a:pt x="1921350" y="69421"/>
                </a:lnTo>
                <a:lnTo>
                  <a:pt x="1888867" y="78049"/>
                </a:lnTo>
                <a:lnTo>
                  <a:pt x="1847621" y="81292"/>
                </a:lnTo>
                <a:lnTo>
                  <a:pt x="1958791" y="81292"/>
                </a:lnTo>
                <a:lnTo>
                  <a:pt x="1960283" y="80607"/>
                </a:lnTo>
                <a:lnTo>
                  <a:pt x="2010939" y="50676"/>
                </a:lnTo>
                <a:lnTo>
                  <a:pt x="2037824" y="38306"/>
                </a:lnTo>
                <a:lnTo>
                  <a:pt x="2070323" y="29665"/>
                </a:lnTo>
                <a:lnTo>
                  <a:pt x="2111578" y="26415"/>
                </a:lnTo>
                <a:lnTo>
                  <a:pt x="2222705" y="26415"/>
                </a:lnTo>
                <a:lnTo>
                  <a:pt x="2194426" y="13450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4" y="3712"/>
                </a:lnTo>
                <a:lnTo>
                  <a:pt x="2556647" y="13454"/>
                </a:lnTo>
                <a:lnTo>
                  <a:pt x="2526818" y="27126"/>
                </a:lnTo>
                <a:lnTo>
                  <a:pt x="2476133" y="57064"/>
                </a:lnTo>
                <a:lnTo>
                  <a:pt x="2449256" y="69421"/>
                </a:lnTo>
                <a:lnTo>
                  <a:pt x="2416769" y="78049"/>
                </a:lnTo>
                <a:lnTo>
                  <a:pt x="2375522" y="81292"/>
                </a:lnTo>
                <a:lnTo>
                  <a:pt x="2486695" y="81292"/>
                </a:lnTo>
                <a:lnTo>
                  <a:pt x="2488188" y="80607"/>
                </a:lnTo>
                <a:lnTo>
                  <a:pt x="2507175" y="69418"/>
                </a:lnTo>
                <a:lnTo>
                  <a:pt x="2538869" y="50676"/>
                </a:lnTo>
                <a:lnTo>
                  <a:pt x="2565742" y="38306"/>
                </a:lnTo>
                <a:lnTo>
                  <a:pt x="2598237" y="29665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997" y="6883679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41"/>
                </a:lnTo>
                <a:lnTo>
                  <a:pt x="41256" y="29687"/>
                </a:lnTo>
                <a:lnTo>
                  <a:pt x="73755" y="38320"/>
                </a:lnTo>
                <a:lnTo>
                  <a:pt x="100634" y="50685"/>
                </a:lnTo>
                <a:lnTo>
                  <a:pt x="151289" y="80618"/>
                </a:lnTo>
                <a:lnTo>
                  <a:pt x="181111" y="94283"/>
                </a:lnTo>
                <a:lnTo>
                  <a:pt x="217625" y="104021"/>
                </a:lnTo>
                <a:lnTo>
                  <a:pt x="263956" y="107734"/>
                </a:lnTo>
                <a:lnTo>
                  <a:pt x="310281" y="104021"/>
                </a:lnTo>
                <a:lnTo>
                  <a:pt x="346792" y="94283"/>
                </a:lnTo>
                <a:lnTo>
                  <a:pt x="375145" y="81292"/>
                </a:lnTo>
                <a:lnTo>
                  <a:pt x="263956" y="81292"/>
                </a:lnTo>
                <a:lnTo>
                  <a:pt x="222699" y="78048"/>
                </a:lnTo>
                <a:lnTo>
                  <a:pt x="190196" y="69419"/>
                </a:lnTo>
                <a:lnTo>
                  <a:pt x="163306" y="57059"/>
                </a:lnTo>
                <a:lnTo>
                  <a:pt x="112651" y="27121"/>
                </a:lnTo>
                <a:lnTo>
                  <a:pt x="82840" y="13452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58" y="26441"/>
                </a:moveTo>
                <a:lnTo>
                  <a:pt x="527900" y="26441"/>
                </a:lnTo>
                <a:lnTo>
                  <a:pt x="569146" y="29687"/>
                </a:lnTo>
                <a:lnTo>
                  <a:pt x="601637" y="38320"/>
                </a:lnTo>
                <a:lnTo>
                  <a:pt x="628517" y="50685"/>
                </a:lnTo>
                <a:lnTo>
                  <a:pt x="679170" y="80618"/>
                </a:lnTo>
                <a:lnTo>
                  <a:pt x="708985" y="94283"/>
                </a:lnTo>
                <a:lnTo>
                  <a:pt x="745499" y="104021"/>
                </a:lnTo>
                <a:lnTo>
                  <a:pt x="791832" y="107734"/>
                </a:lnTo>
                <a:lnTo>
                  <a:pt x="838175" y="104021"/>
                </a:lnTo>
                <a:lnTo>
                  <a:pt x="874687" y="94283"/>
                </a:lnTo>
                <a:lnTo>
                  <a:pt x="903021" y="81292"/>
                </a:lnTo>
                <a:lnTo>
                  <a:pt x="791832" y="81292"/>
                </a:lnTo>
                <a:lnTo>
                  <a:pt x="750596" y="78048"/>
                </a:lnTo>
                <a:lnTo>
                  <a:pt x="718105" y="69419"/>
                </a:lnTo>
                <a:lnTo>
                  <a:pt x="691219" y="57059"/>
                </a:lnTo>
                <a:lnTo>
                  <a:pt x="640541" y="27121"/>
                </a:lnTo>
                <a:lnTo>
                  <a:pt x="639058" y="26441"/>
                </a:lnTo>
                <a:close/>
              </a:path>
              <a:path w="2639695" h="107950">
                <a:moveTo>
                  <a:pt x="1166954" y="26441"/>
                </a:moveTo>
                <a:lnTo>
                  <a:pt x="1055789" y="26441"/>
                </a:lnTo>
                <a:lnTo>
                  <a:pt x="1097045" y="29687"/>
                </a:lnTo>
                <a:lnTo>
                  <a:pt x="1129544" y="38320"/>
                </a:lnTo>
                <a:lnTo>
                  <a:pt x="1156423" y="50685"/>
                </a:lnTo>
                <a:lnTo>
                  <a:pt x="1207071" y="80618"/>
                </a:lnTo>
                <a:lnTo>
                  <a:pt x="1236884" y="94283"/>
                </a:lnTo>
                <a:lnTo>
                  <a:pt x="1273403" y="104021"/>
                </a:lnTo>
                <a:lnTo>
                  <a:pt x="1319771" y="107734"/>
                </a:lnTo>
                <a:lnTo>
                  <a:pt x="1366076" y="104021"/>
                </a:lnTo>
                <a:lnTo>
                  <a:pt x="1402570" y="94283"/>
                </a:lnTo>
                <a:lnTo>
                  <a:pt x="1430908" y="81292"/>
                </a:lnTo>
                <a:lnTo>
                  <a:pt x="1319771" y="81292"/>
                </a:lnTo>
                <a:lnTo>
                  <a:pt x="1278506" y="78048"/>
                </a:lnTo>
                <a:lnTo>
                  <a:pt x="1245987" y="69419"/>
                </a:lnTo>
                <a:lnTo>
                  <a:pt x="1219083" y="57059"/>
                </a:lnTo>
                <a:lnTo>
                  <a:pt x="1168437" y="27121"/>
                </a:lnTo>
                <a:lnTo>
                  <a:pt x="1166954" y="26441"/>
                </a:lnTo>
                <a:close/>
              </a:path>
              <a:path w="2639695" h="107950">
                <a:moveTo>
                  <a:pt x="1694862" y="26441"/>
                </a:moveTo>
                <a:lnTo>
                  <a:pt x="1583702" y="26441"/>
                </a:lnTo>
                <a:lnTo>
                  <a:pt x="1624937" y="29687"/>
                </a:lnTo>
                <a:lnTo>
                  <a:pt x="1657427" y="38320"/>
                </a:lnTo>
                <a:lnTo>
                  <a:pt x="1684309" y="50685"/>
                </a:lnTo>
                <a:lnTo>
                  <a:pt x="1734966" y="80618"/>
                </a:lnTo>
                <a:lnTo>
                  <a:pt x="1764784" y="94283"/>
                </a:lnTo>
                <a:lnTo>
                  <a:pt x="1801295" y="104021"/>
                </a:lnTo>
                <a:lnTo>
                  <a:pt x="1847621" y="107734"/>
                </a:lnTo>
                <a:lnTo>
                  <a:pt x="1893957" y="104021"/>
                </a:lnTo>
                <a:lnTo>
                  <a:pt x="1930466" y="94283"/>
                </a:lnTo>
                <a:lnTo>
                  <a:pt x="1958803" y="81292"/>
                </a:lnTo>
                <a:lnTo>
                  <a:pt x="1847621" y="81292"/>
                </a:lnTo>
                <a:lnTo>
                  <a:pt x="1806348" y="78048"/>
                </a:lnTo>
                <a:lnTo>
                  <a:pt x="1773851" y="69419"/>
                </a:lnTo>
                <a:lnTo>
                  <a:pt x="1746982" y="57059"/>
                </a:lnTo>
                <a:lnTo>
                  <a:pt x="1696345" y="27121"/>
                </a:lnTo>
                <a:lnTo>
                  <a:pt x="1694862" y="26441"/>
                </a:lnTo>
                <a:close/>
              </a:path>
              <a:path w="2639695" h="107950">
                <a:moveTo>
                  <a:pt x="2222749" y="26441"/>
                </a:moveTo>
                <a:lnTo>
                  <a:pt x="2111578" y="26441"/>
                </a:lnTo>
                <a:lnTo>
                  <a:pt x="2152834" y="29687"/>
                </a:lnTo>
                <a:lnTo>
                  <a:pt x="2185333" y="38320"/>
                </a:lnTo>
                <a:lnTo>
                  <a:pt x="2212212" y="50685"/>
                </a:lnTo>
                <a:lnTo>
                  <a:pt x="2262856" y="80618"/>
                </a:lnTo>
                <a:lnTo>
                  <a:pt x="2292669" y="94283"/>
                </a:lnTo>
                <a:lnTo>
                  <a:pt x="2329180" y="104021"/>
                </a:lnTo>
                <a:lnTo>
                  <a:pt x="2375522" y="107734"/>
                </a:lnTo>
                <a:lnTo>
                  <a:pt x="2421848" y="104021"/>
                </a:lnTo>
                <a:lnTo>
                  <a:pt x="2458354" y="94283"/>
                </a:lnTo>
                <a:lnTo>
                  <a:pt x="2486707" y="81292"/>
                </a:lnTo>
                <a:lnTo>
                  <a:pt x="2375522" y="81292"/>
                </a:lnTo>
                <a:lnTo>
                  <a:pt x="2334254" y="78048"/>
                </a:lnTo>
                <a:lnTo>
                  <a:pt x="2301762" y="69419"/>
                </a:lnTo>
                <a:lnTo>
                  <a:pt x="2274882" y="57059"/>
                </a:lnTo>
                <a:lnTo>
                  <a:pt x="2224231" y="27121"/>
                </a:lnTo>
                <a:lnTo>
                  <a:pt x="2222749" y="26441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2"/>
                </a:lnTo>
                <a:lnTo>
                  <a:pt x="445061" y="13452"/>
                </a:lnTo>
                <a:lnTo>
                  <a:pt x="415243" y="27121"/>
                </a:lnTo>
                <a:lnTo>
                  <a:pt x="364601" y="57059"/>
                </a:lnTo>
                <a:lnTo>
                  <a:pt x="337721" y="69419"/>
                </a:lnTo>
                <a:lnTo>
                  <a:pt x="305217" y="78048"/>
                </a:lnTo>
                <a:lnTo>
                  <a:pt x="263956" y="81292"/>
                </a:lnTo>
                <a:lnTo>
                  <a:pt x="375145" y="81292"/>
                </a:lnTo>
                <a:lnTo>
                  <a:pt x="376617" y="80618"/>
                </a:lnTo>
                <a:lnTo>
                  <a:pt x="427277" y="50685"/>
                </a:lnTo>
                <a:lnTo>
                  <a:pt x="454151" y="38320"/>
                </a:lnTo>
                <a:lnTo>
                  <a:pt x="486646" y="29687"/>
                </a:lnTo>
                <a:lnTo>
                  <a:pt x="527900" y="26441"/>
                </a:lnTo>
                <a:lnTo>
                  <a:pt x="639058" y="26441"/>
                </a:lnTo>
                <a:lnTo>
                  <a:pt x="610728" y="13452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2"/>
                </a:lnTo>
                <a:lnTo>
                  <a:pt x="972962" y="13452"/>
                </a:lnTo>
                <a:lnTo>
                  <a:pt x="943153" y="27121"/>
                </a:lnTo>
                <a:lnTo>
                  <a:pt x="892482" y="57059"/>
                </a:lnTo>
                <a:lnTo>
                  <a:pt x="865592" y="69419"/>
                </a:lnTo>
                <a:lnTo>
                  <a:pt x="833089" y="78048"/>
                </a:lnTo>
                <a:lnTo>
                  <a:pt x="791832" y="81292"/>
                </a:lnTo>
                <a:lnTo>
                  <a:pt x="903021" y="81292"/>
                </a:lnTo>
                <a:lnTo>
                  <a:pt x="904492" y="80618"/>
                </a:lnTo>
                <a:lnTo>
                  <a:pt x="955155" y="50685"/>
                </a:lnTo>
                <a:lnTo>
                  <a:pt x="982043" y="38320"/>
                </a:lnTo>
                <a:lnTo>
                  <a:pt x="1014537" y="29687"/>
                </a:lnTo>
                <a:lnTo>
                  <a:pt x="1055789" y="26441"/>
                </a:lnTo>
                <a:lnTo>
                  <a:pt x="1166954" y="26441"/>
                </a:lnTo>
                <a:lnTo>
                  <a:pt x="1138632" y="13452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2"/>
                </a:lnTo>
                <a:lnTo>
                  <a:pt x="1500828" y="13452"/>
                </a:lnTo>
                <a:lnTo>
                  <a:pt x="1471020" y="27121"/>
                </a:lnTo>
                <a:lnTo>
                  <a:pt x="1420367" y="57059"/>
                </a:lnTo>
                <a:lnTo>
                  <a:pt x="1393499" y="69419"/>
                </a:lnTo>
                <a:lnTo>
                  <a:pt x="1361018" y="78048"/>
                </a:lnTo>
                <a:lnTo>
                  <a:pt x="1319771" y="81292"/>
                </a:lnTo>
                <a:lnTo>
                  <a:pt x="1430908" y="81292"/>
                </a:lnTo>
                <a:lnTo>
                  <a:pt x="1432380" y="80618"/>
                </a:lnTo>
                <a:lnTo>
                  <a:pt x="1483040" y="50685"/>
                </a:lnTo>
                <a:lnTo>
                  <a:pt x="1509918" y="38320"/>
                </a:lnTo>
                <a:lnTo>
                  <a:pt x="1542422" y="29687"/>
                </a:lnTo>
                <a:lnTo>
                  <a:pt x="1583702" y="26441"/>
                </a:lnTo>
                <a:lnTo>
                  <a:pt x="1694862" y="26441"/>
                </a:lnTo>
                <a:lnTo>
                  <a:pt x="1666538" y="13452"/>
                </a:lnTo>
                <a:lnTo>
                  <a:pt x="1630035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2"/>
                </a:lnTo>
                <a:lnTo>
                  <a:pt x="2028718" y="13452"/>
                </a:lnTo>
                <a:lnTo>
                  <a:pt x="1998905" y="27121"/>
                </a:lnTo>
                <a:lnTo>
                  <a:pt x="1948239" y="57059"/>
                </a:lnTo>
                <a:lnTo>
                  <a:pt x="1921362" y="69419"/>
                </a:lnTo>
                <a:lnTo>
                  <a:pt x="1888872" y="78048"/>
                </a:lnTo>
                <a:lnTo>
                  <a:pt x="1847621" y="81292"/>
                </a:lnTo>
                <a:lnTo>
                  <a:pt x="1958803" y="81292"/>
                </a:lnTo>
                <a:lnTo>
                  <a:pt x="1960274" y="80618"/>
                </a:lnTo>
                <a:lnTo>
                  <a:pt x="2010928" y="50685"/>
                </a:lnTo>
                <a:lnTo>
                  <a:pt x="2037818" y="38320"/>
                </a:lnTo>
                <a:lnTo>
                  <a:pt x="2070320" y="29687"/>
                </a:lnTo>
                <a:lnTo>
                  <a:pt x="2111578" y="26441"/>
                </a:lnTo>
                <a:lnTo>
                  <a:pt x="2222749" y="26441"/>
                </a:lnTo>
                <a:lnTo>
                  <a:pt x="2194426" y="13452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2"/>
                </a:lnTo>
                <a:lnTo>
                  <a:pt x="2556654" y="13452"/>
                </a:lnTo>
                <a:lnTo>
                  <a:pt x="2526836" y="27121"/>
                </a:lnTo>
                <a:lnTo>
                  <a:pt x="2476156" y="57059"/>
                </a:lnTo>
                <a:lnTo>
                  <a:pt x="2449268" y="69419"/>
                </a:lnTo>
                <a:lnTo>
                  <a:pt x="2416774" y="78048"/>
                </a:lnTo>
                <a:lnTo>
                  <a:pt x="2375522" y="81292"/>
                </a:lnTo>
                <a:lnTo>
                  <a:pt x="2486707" y="81292"/>
                </a:lnTo>
                <a:lnTo>
                  <a:pt x="2488179" y="80618"/>
                </a:lnTo>
                <a:lnTo>
                  <a:pt x="2538857" y="50685"/>
                </a:lnTo>
                <a:lnTo>
                  <a:pt x="2565736" y="38320"/>
                </a:lnTo>
                <a:lnTo>
                  <a:pt x="2598235" y="29687"/>
                </a:lnTo>
                <a:lnTo>
                  <a:pt x="2639491" y="26441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997" y="6964977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41"/>
                </a:lnTo>
                <a:lnTo>
                  <a:pt x="41256" y="29685"/>
                </a:lnTo>
                <a:lnTo>
                  <a:pt x="73755" y="38314"/>
                </a:lnTo>
                <a:lnTo>
                  <a:pt x="100634" y="50674"/>
                </a:lnTo>
                <a:lnTo>
                  <a:pt x="151289" y="80612"/>
                </a:lnTo>
                <a:lnTo>
                  <a:pt x="181111" y="94281"/>
                </a:lnTo>
                <a:lnTo>
                  <a:pt x="217625" y="104021"/>
                </a:lnTo>
                <a:lnTo>
                  <a:pt x="263956" y="107734"/>
                </a:lnTo>
                <a:lnTo>
                  <a:pt x="310281" y="104021"/>
                </a:lnTo>
                <a:lnTo>
                  <a:pt x="346792" y="94281"/>
                </a:lnTo>
                <a:lnTo>
                  <a:pt x="375133" y="81292"/>
                </a:lnTo>
                <a:lnTo>
                  <a:pt x="263956" y="81292"/>
                </a:lnTo>
                <a:lnTo>
                  <a:pt x="222699" y="78048"/>
                </a:lnTo>
                <a:lnTo>
                  <a:pt x="190196" y="69418"/>
                </a:lnTo>
                <a:lnTo>
                  <a:pt x="163306" y="57053"/>
                </a:lnTo>
                <a:lnTo>
                  <a:pt x="112651" y="27115"/>
                </a:lnTo>
                <a:lnTo>
                  <a:pt x="82840" y="13450"/>
                </a:lnTo>
                <a:lnTo>
                  <a:pt x="46330" y="3712"/>
                </a:lnTo>
                <a:lnTo>
                  <a:pt x="0" y="0"/>
                </a:lnTo>
                <a:close/>
              </a:path>
              <a:path w="2639695" h="107950">
                <a:moveTo>
                  <a:pt x="639070" y="26441"/>
                </a:moveTo>
                <a:lnTo>
                  <a:pt x="527900" y="26441"/>
                </a:lnTo>
                <a:lnTo>
                  <a:pt x="569146" y="29685"/>
                </a:lnTo>
                <a:lnTo>
                  <a:pt x="601637" y="38314"/>
                </a:lnTo>
                <a:lnTo>
                  <a:pt x="628517" y="50674"/>
                </a:lnTo>
                <a:lnTo>
                  <a:pt x="679170" y="80612"/>
                </a:lnTo>
                <a:lnTo>
                  <a:pt x="708985" y="94281"/>
                </a:lnTo>
                <a:lnTo>
                  <a:pt x="745499" y="104021"/>
                </a:lnTo>
                <a:lnTo>
                  <a:pt x="791832" y="107734"/>
                </a:lnTo>
                <a:lnTo>
                  <a:pt x="838175" y="104021"/>
                </a:lnTo>
                <a:lnTo>
                  <a:pt x="874687" y="94281"/>
                </a:lnTo>
                <a:lnTo>
                  <a:pt x="903010" y="81292"/>
                </a:lnTo>
                <a:lnTo>
                  <a:pt x="791832" y="81292"/>
                </a:lnTo>
                <a:lnTo>
                  <a:pt x="750596" y="78048"/>
                </a:lnTo>
                <a:lnTo>
                  <a:pt x="718105" y="69418"/>
                </a:lnTo>
                <a:lnTo>
                  <a:pt x="691219" y="57053"/>
                </a:lnTo>
                <a:lnTo>
                  <a:pt x="640541" y="27115"/>
                </a:lnTo>
                <a:lnTo>
                  <a:pt x="639070" y="26441"/>
                </a:lnTo>
                <a:close/>
              </a:path>
              <a:path w="2639695" h="107950">
                <a:moveTo>
                  <a:pt x="1166966" y="26441"/>
                </a:moveTo>
                <a:lnTo>
                  <a:pt x="1055789" y="26441"/>
                </a:lnTo>
                <a:lnTo>
                  <a:pt x="1097045" y="29685"/>
                </a:lnTo>
                <a:lnTo>
                  <a:pt x="1129544" y="38314"/>
                </a:lnTo>
                <a:lnTo>
                  <a:pt x="1156423" y="50674"/>
                </a:lnTo>
                <a:lnTo>
                  <a:pt x="1207071" y="80612"/>
                </a:lnTo>
                <a:lnTo>
                  <a:pt x="1236884" y="94281"/>
                </a:lnTo>
                <a:lnTo>
                  <a:pt x="1273403" y="104021"/>
                </a:lnTo>
                <a:lnTo>
                  <a:pt x="1319771" y="107734"/>
                </a:lnTo>
                <a:lnTo>
                  <a:pt x="1366076" y="104021"/>
                </a:lnTo>
                <a:lnTo>
                  <a:pt x="1402570" y="94281"/>
                </a:lnTo>
                <a:lnTo>
                  <a:pt x="1430897" y="81292"/>
                </a:lnTo>
                <a:lnTo>
                  <a:pt x="1319771" y="81292"/>
                </a:lnTo>
                <a:lnTo>
                  <a:pt x="1278506" y="78048"/>
                </a:lnTo>
                <a:lnTo>
                  <a:pt x="1245987" y="69418"/>
                </a:lnTo>
                <a:lnTo>
                  <a:pt x="1219083" y="57053"/>
                </a:lnTo>
                <a:lnTo>
                  <a:pt x="1168437" y="27115"/>
                </a:lnTo>
                <a:lnTo>
                  <a:pt x="1166966" y="26441"/>
                </a:lnTo>
                <a:close/>
              </a:path>
              <a:path w="2639695" h="107950">
                <a:moveTo>
                  <a:pt x="1694851" y="26441"/>
                </a:moveTo>
                <a:lnTo>
                  <a:pt x="1583702" y="26441"/>
                </a:lnTo>
                <a:lnTo>
                  <a:pt x="1624937" y="29685"/>
                </a:lnTo>
                <a:lnTo>
                  <a:pt x="1657427" y="38314"/>
                </a:lnTo>
                <a:lnTo>
                  <a:pt x="1684309" y="50674"/>
                </a:lnTo>
                <a:lnTo>
                  <a:pt x="1734966" y="80612"/>
                </a:lnTo>
                <a:lnTo>
                  <a:pt x="1764784" y="94281"/>
                </a:lnTo>
                <a:lnTo>
                  <a:pt x="1801295" y="104021"/>
                </a:lnTo>
                <a:lnTo>
                  <a:pt x="1847621" y="107734"/>
                </a:lnTo>
                <a:lnTo>
                  <a:pt x="1893957" y="104021"/>
                </a:lnTo>
                <a:lnTo>
                  <a:pt x="1930466" y="94281"/>
                </a:lnTo>
                <a:lnTo>
                  <a:pt x="1958792" y="81292"/>
                </a:lnTo>
                <a:lnTo>
                  <a:pt x="1847621" y="81292"/>
                </a:lnTo>
                <a:lnTo>
                  <a:pt x="1806347" y="78048"/>
                </a:lnTo>
                <a:lnTo>
                  <a:pt x="1773844" y="69418"/>
                </a:lnTo>
                <a:lnTo>
                  <a:pt x="1746963" y="57053"/>
                </a:lnTo>
                <a:lnTo>
                  <a:pt x="1696321" y="27115"/>
                </a:lnTo>
                <a:lnTo>
                  <a:pt x="1694851" y="26441"/>
                </a:lnTo>
                <a:close/>
              </a:path>
              <a:path w="2639695" h="107950">
                <a:moveTo>
                  <a:pt x="2222760" y="26441"/>
                </a:moveTo>
                <a:lnTo>
                  <a:pt x="2111578" y="26441"/>
                </a:lnTo>
                <a:lnTo>
                  <a:pt x="2152834" y="29685"/>
                </a:lnTo>
                <a:lnTo>
                  <a:pt x="2185333" y="38314"/>
                </a:lnTo>
                <a:lnTo>
                  <a:pt x="2212212" y="50674"/>
                </a:lnTo>
                <a:lnTo>
                  <a:pt x="2262856" y="80612"/>
                </a:lnTo>
                <a:lnTo>
                  <a:pt x="2292669" y="94281"/>
                </a:lnTo>
                <a:lnTo>
                  <a:pt x="2329180" y="104021"/>
                </a:lnTo>
                <a:lnTo>
                  <a:pt x="2375522" y="107734"/>
                </a:lnTo>
                <a:lnTo>
                  <a:pt x="2421848" y="104021"/>
                </a:lnTo>
                <a:lnTo>
                  <a:pt x="2458354" y="94281"/>
                </a:lnTo>
                <a:lnTo>
                  <a:pt x="2486695" y="81292"/>
                </a:lnTo>
                <a:lnTo>
                  <a:pt x="2375522" y="81292"/>
                </a:lnTo>
                <a:lnTo>
                  <a:pt x="2334254" y="78048"/>
                </a:lnTo>
                <a:lnTo>
                  <a:pt x="2301762" y="69418"/>
                </a:lnTo>
                <a:lnTo>
                  <a:pt x="2274882" y="57053"/>
                </a:lnTo>
                <a:lnTo>
                  <a:pt x="2224231" y="27115"/>
                </a:lnTo>
                <a:lnTo>
                  <a:pt x="2222760" y="26441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69" y="3712"/>
                </a:lnTo>
                <a:lnTo>
                  <a:pt x="445055" y="13454"/>
                </a:lnTo>
                <a:lnTo>
                  <a:pt x="415225" y="27126"/>
                </a:lnTo>
                <a:lnTo>
                  <a:pt x="364578" y="57064"/>
                </a:lnTo>
                <a:lnTo>
                  <a:pt x="337709" y="69421"/>
                </a:lnTo>
                <a:lnTo>
                  <a:pt x="305212" y="78049"/>
                </a:lnTo>
                <a:lnTo>
                  <a:pt x="263956" y="81292"/>
                </a:lnTo>
                <a:lnTo>
                  <a:pt x="375133" y="81292"/>
                </a:lnTo>
                <a:lnTo>
                  <a:pt x="376617" y="80612"/>
                </a:lnTo>
                <a:lnTo>
                  <a:pt x="427277" y="50674"/>
                </a:lnTo>
                <a:lnTo>
                  <a:pt x="454151" y="38314"/>
                </a:lnTo>
                <a:lnTo>
                  <a:pt x="486646" y="29685"/>
                </a:lnTo>
                <a:lnTo>
                  <a:pt x="527900" y="26441"/>
                </a:lnTo>
                <a:lnTo>
                  <a:pt x="639070" y="26441"/>
                </a:lnTo>
                <a:lnTo>
                  <a:pt x="610728" y="13450"/>
                </a:lnTo>
                <a:lnTo>
                  <a:pt x="574226" y="3712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1" y="3712"/>
                </a:lnTo>
                <a:lnTo>
                  <a:pt x="972955" y="13454"/>
                </a:lnTo>
                <a:lnTo>
                  <a:pt x="943135" y="27126"/>
                </a:lnTo>
                <a:lnTo>
                  <a:pt x="892459" y="57064"/>
                </a:lnTo>
                <a:lnTo>
                  <a:pt x="865580" y="69421"/>
                </a:lnTo>
                <a:lnTo>
                  <a:pt x="833084" y="78049"/>
                </a:lnTo>
                <a:lnTo>
                  <a:pt x="791832" y="81292"/>
                </a:lnTo>
                <a:lnTo>
                  <a:pt x="903010" y="81292"/>
                </a:lnTo>
                <a:lnTo>
                  <a:pt x="904492" y="80612"/>
                </a:lnTo>
                <a:lnTo>
                  <a:pt x="955155" y="50674"/>
                </a:lnTo>
                <a:lnTo>
                  <a:pt x="982043" y="38314"/>
                </a:lnTo>
                <a:lnTo>
                  <a:pt x="1014537" y="29685"/>
                </a:lnTo>
                <a:lnTo>
                  <a:pt x="1055789" y="26441"/>
                </a:lnTo>
                <a:lnTo>
                  <a:pt x="1166966" y="26441"/>
                </a:lnTo>
                <a:lnTo>
                  <a:pt x="1138632" y="13450"/>
                </a:lnTo>
                <a:lnTo>
                  <a:pt x="1102125" y="3712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1" y="3712"/>
                </a:lnTo>
                <a:lnTo>
                  <a:pt x="1500821" y="13454"/>
                </a:lnTo>
                <a:lnTo>
                  <a:pt x="1471002" y="27126"/>
                </a:lnTo>
                <a:lnTo>
                  <a:pt x="1420344" y="57064"/>
                </a:lnTo>
                <a:lnTo>
                  <a:pt x="1393487" y="69421"/>
                </a:lnTo>
                <a:lnTo>
                  <a:pt x="1361013" y="78049"/>
                </a:lnTo>
                <a:lnTo>
                  <a:pt x="1319771" y="81292"/>
                </a:lnTo>
                <a:lnTo>
                  <a:pt x="1430897" y="81292"/>
                </a:lnTo>
                <a:lnTo>
                  <a:pt x="1432380" y="80612"/>
                </a:lnTo>
                <a:lnTo>
                  <a:pt x="1483040" y="50674"/>
                </a:lnTo>
                <a:lnTo>
                  <a:pt x="1509918" y="38314"/>
                </a:lnTo>
                <a:lnTo>
                  <a:pt x="1542422" y="29685"/>
                </a:lnTo>
                <a:lnTo>
                  <a:pt x="1583702" y="26441"/>
                </a:lnTo>
                <a:lnTo>
                  <a:pt x="1694851" y="26441"/>
                </a:lnTo>
                <a:lnTo>
                  <a:pt x="1666526" y="13450"/>
                </a:lnTo>
                <a:lnTo>
                  <a:pt x="1630030" y="3712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29" y="3712"/>
                </a:lnTo>
                <a:lnTo>
                  <a:pt x="2028711" y="13454"/>
                </a:lnTo>
                <a:lnTo>
                  <a:pt x="1998887" y="27126"/>
                </a:lnTo>
                <a:lnTo>
                  <a:pt x="1948216" y="57064"/>
                </a:lnTo>
                <a:lnTo>
                  <a:pt x="1921350" y="69421"/>
                </a:lnTo>
                <a:lnTo>
                  <a:pt x="1888867" y="78049"/>
                </a:lnTo>
                <a:lnTo>
                  <a:pt x="1847621" y="81292"/>
                </a:lnTo>
                <a:lnTo>
                  <a:pt x="1958792" y="81292"/>
                </a:lnTo>
                <a:lnTo>
                  <a:pt x="1960274" y="80612"/>
                </a:lnTo>
                <a:lnTo>
                  <a:pt x="2010928" y="50674"/>
                </a:lnTo>
                <a:lnTo>
                  <a:pt x="2037818" y="38314"/>
                </a:lnTo>
                <a:lnTo>
                  <a:pt x="2070320" y="29685"/>
                </a:lnTo>
                <a:lnTo>
                  <a:pt x="2111578" y="26441"/>
                </a:lnTo>
                <a:lnTo>
                  <a:pt x="2222760" y="26441"/>
                </a:lnTo>
                <a:lnTo>
                  <a:pt x="2194426" y="13450"/>
                </a:lnTo>
                <a:lnTo>
                  <a:pt x="2157916" y="3712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4" y="3712"/>
                </a:lnTo>
                <a:lnTo>
                  <a:pt x="2556647" y="13454"/>
                </a:lnTo>
                <a:lnTo>
                  <a:pt x="2526818" y="27126"/>
                </a:lnTo>
                <a:lnTo>
                  <a:pt x="2476133" y="57064"/>
                </a:lnTo>
                <a:lnTo>
                  <a:pt x="2449256" y="69421"/>
                </a:lnTo>
                <a:lnTo>
                  <a:pt x="2416769" y="78049"/>
                </a:lnTo>
                <a:lnTo>
                  <a:pt x="2375522" y="81292"/>
                </a:lnTo>
                <a:lnTo>
                  <a:pt x="2486695" y="81292"/>
                </a:lnTo>
                <a:lnTo>
                  <a:pt x="2488179" y="80612"/>
                </a:lnTo>
                <a:lnTo>
                  <a:pt x="2538857" y="50674"/>
                </a:lnTo>
                <a:lnTo>
                  <a:pt x="2565736" y="38314"/>
                </a:lnTo>
                <a:lnTo>
                  <a:pt x="2598235" y="29685"/>
                </a:lnTo>
                <a:lnTo>
                  <a:pt x="2639491" y="26441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49997" y="1170800"/>
            <a:ext cx="2096002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20a</a:t>
            </a:r>
          </a:p>
          <a:p>
            <a:pPr marL="12700">
              <a:lnSpc>
                <a:spcPct val="100000"/>
              </a:lnSpc>
            </a:pP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15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:00 -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9: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endParaRPr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spc="-10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 smtClean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 smtClean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  <a:endParaRPr lang="es-ES" sz="800" spc="-10" dirty="0">
              <a:solidFill>
                <a:srgbClr val="5198B3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Berrikuspena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amankomunean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ipintzea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ondare-interpretaziorako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moduloak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Taldeen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espozizioa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Aztertutako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eremuetarako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hobekuntza-proposamenak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Juan </a:t>
            </a: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Carlos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Utiel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21a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Internet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sare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sozialen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erabilpen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efizientea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David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Fernández</a:t>
            </a:r>
          </a:p>
          <a:p>
            <a:pPr marL="12700">
              <a:lnSpc>
                <a:spcPct val="100000"/>
              </a:lnSpc>
            </a:pPr>
            <a:endParaRPr lang="es-ES" sz="800" b="1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22a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Ingurumen-hezkuntza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hezkuntza-sisteman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Joseba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Martínez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25a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Interpretazioa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baserri-eskoletan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Nagore </a:t>
            </a:r>
            <a:r>
              <a:rPr lang="es-ES" sz="800" i="1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Zobarán</a:t>
            </a:r>
            <a:endParaRPr lang="es-ES" sz="800" i="1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Martxoaren26a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Baratze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baserri-eskola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Cristina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Cela</a:t>
            </a:r>
          </a:p>
          <a:p>
            <a:pPr marL="12700">
              <a:lnSpc>
                <a:spcPct val="100000"/>
              </a:lnSpc>
            </a:pPr>
            <a:endParaRPr lang="es-ES" sz="800" dirty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27a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Turismo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Jasangarriaren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Karta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Europearra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Jon </a:t>
            </a:r>
            <a:r>
              <a:rPr lang="es-ES" sz="800" i="1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Asua</a:t>
            </a:r>
            <a:endParaRPr sz="800" i="1" dirty="0">
              <a:latin typeface="EHUSans-Light"/>
              <a:cs typeface="EHUSans-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55400" y="164900"/>
            <a:ext cx="46297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009DB9"/>
                </a:solidFill>
                <a:latin typeface="EHUSerif"/>
                <a:cs typeface="EHUSerif"/>
              </a:rPr>
              <a:t>UDA </a:t>
            </a:r>
            <a:r>
              <a:rPr sz="1000" b="1" spc="30" dirty="0">
                <a:solidFill>
                  <a:srgbClr val="009DB9"/>
                </a:solidFill>
                <a:latin typeface="EHUSerif"/>
                <a:cs typeface="EHUSerif"/>
              </a:rPr>
              <a:t>IKASTAROAK  </a:t>
            </a:r>
            <a:r>
              <a:rPr sz="1000" dirty="0">
                <a:solidFill>
                  <a:srgbClr val="009DB9"/>
                </a:solidFill>
                <a:latin typeface="EHUSans-Light"/>
                <a:cs typeface="EHUSans-Light"/>
              </a:rPr>
              <a:t>/   </a:t>
            </a:r>
            <a:r>
              <a:rPr sz="1000" spc="40" dirty="0">
                <a:solidFill>
                  <a:srgbClr val="009DB9"/>
                </a:solidFill>
                <a:latin typeface="EHUSans"/>
                <a:cs typeface="EHUSans"/>
              </a:rPr>
              <a:t>CURSOS </a:t>
            </a:r>
            <a:r>
              <a:rPr sz="1000" spc="25" dirty="0">
                <a:solidFill>
                  <a:srgbClr val="009DB9"/>
                </a:solidFill>
                <a:latin typeface="EHUSans"/>
                <a:cs typeface="EHUSans"/>
              </a:rPr>
              <a:t>DE </a:t>
            </a:r>
            <a:r>
              <a:rPr sz="1000" spc="40" dirty="0">
                <a:solidFill>
                  <a:srgbClr val="009DB9"/>
                </a:solidFill>
                <a:latin typeface="EHUSans"/>
                <a:cs typeface="EHUSans"/>
              </a:rPr>
              <a:t>VERANO  </a:t>
            </a:r>
            <a:r>
              <a:rPr sz="1000" dirty="0">
                <a:solidFill>
                  <a:srgbClr val="009DB9"/>
                </a:solidFill>
                <a:latin typeface="EHUSans-Light"/>
                <a:cs typeface="EHUSans-Light"/>
              </a:rPr>
              <a:t>/   </a:t>
            </a:r>
            <a:r>
              <a:rPr sz="1000" spc="40" dirty="0">
                <a:solidFill>
                  <a:srgbClr val="009DB9"/>
                </a:solidFill>
                <a:latin typeface="EHUSerif"/>
                <a:cs typeface="EHUSerif"/>
              </a:rPr>
              <a:t>SUMMER </a:t>
            </a:r>
            <a:r>
              <a:rPr sz="1000" spc="95" dirty="0">
                <a:solidFill>
                  <a:srgbClr val="009DB9"/>
                </a:solidFill>
                <a:latin typeface="EHUSerif"/>
                <a:cs typeface="EHUSerif"/>
              </a:rPr>
              <a:t> </a:t>
            </a:r>
            <a:r>
              <a:rPr sz="1000" spc="50" dirty="0">
                <a:solidFill>
                  <a:srgbClr val="009DB9"/>
                </a:solidFill>
                <a:latin typeface="EHUSerif"/>
                <a:cs typeface="EHUSerif"/>
              </a:rPr>
              <a:t>COURSES</a:t>
            </a:r>
            <a:endParaRPr sz="1000" dirty="0">
              <a:latin typeface="EHUSerif"/>
              <a:cs typeface="EHU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857300" y="164900"/>
            <a:ext cx="65532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09DB9"/>
                </a:solidFill>
                <a:latin typeface="EHUSans"/>
                <a:cs typeface="EHUSans"/>
              </a:rPr>
              <a:t>UPV /</a:t>
            </a:r>
            <a:r>
              <a:rPr sz="1000" spc="-100" dirty="0">
                <a:solidFill>
                  <a:srgbClr val="009DB9"/>
                </a:solidFill>
                <a:latin typeface="EHUSans"/>
                <a:cs typeface="EHUSans"/>
              </a:rPr>
              <a:t> </a:t>
            </a:r>
            <a:r>
              <a:rPr sz="1000" dirty="0">
                <a:solidFill>
                  <a:srgbClr val="009DB9"/>
                </a:solidFill>
                <a:latin typeface="EHUSans"/>
                <a:cs typeface="EHUSans"/>
              </a:rPr>
              <a:t>EHU</a:t>
            </a:r>
            <a:endParaRPr sz="1000">
              <a:latin typeface="EHUSans"/>
              <a:cs typeface="EHUSans"/>
            </a:endParaRPr>
          </a:p>
        </p:txBody>
      </p:sp>
      <p:sp>
        <p:nvSpPr>
          <p:cNvPr id="60" name="object 34"/>
          <p:cNvSpPr txBox="1"/>
          <p:nvPr/>
        </p:nvSpPr>
        <p:spPr>
          <a:xfrm>
            <a:off x="3183848" y="1170800"/>
            <a:ext cx="2096002" cy="560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28a</a:t>
            </a:r>
          </a:p>
          <a:p>
            <a:pPr marL="12700">
              <a:lnSpc>
                <a:spcPct val="100000"/>
              </a:lnSpc>
            </a:pP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15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:00 -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9: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endParaRPr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it-IT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Tokiko garapaena, turismo eta interpretazioa</a:t>
            </a:r>
            <a:r>
              <a:rPr lang="it-IT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Amaia Garcia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Martxoaren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29a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Freelance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turistiko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baten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esperientzia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David </a:t>
            </a:r>
            <a:r>
              <a:rPr lang="es-ES" sz="800" i="1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Elexgarai</a:t>
            </a:r>
            <a:endParaRPr lang="es-ES" sz="800" i="1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</a:p>
          <a:p>
            <a:pPr marL="12700"/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Gernika-Lumo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udalerrira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bisita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turistikoaren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analisia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/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Amaia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Garcia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FF000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Museoak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aztarnategi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arkeologiko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bisitagarriak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Bizkaikoa</a:t>
            </a:r>
            <a:r>
              <a:rPr lang="es-ES" sz="800" i="1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i="1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eskutatik</a:t>
            </a:r>
            <a:endParaRPr lang="es-ES" sz="800" i="1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3a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Aurrehistoria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Urdaibain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Juan Carlos López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Quintana</a:t>
            </a:r>
          </a:p>
          <a:p>
            <a:pPr marL="12700">
              <a:lnSpc>
                <a:spcPct val="100000"/>
              </a:lnSpc>
            </a:pPr>
            <a:endParaRPr lang="es-ES" sz="800" dirty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4a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Erromatarrak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Urdaibain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Ana Martínez Salcedo</a:t>
            </a:r>
            <a:endParaRPr sz="800" i="1" dirty="0">
              <a:latin typeface="EHUSans-Light"/>
              <a:cs typeface="EHUSans-Light"/>
            </a:endParaRPr>
          </a:p>
        </p:txBody>
      </p:sp>
      <p:sp>
        <p:nvSpPr>
          <p:cNvPr id="43" name="object 34"/>
          <p:cNvSpPr txBox="1"/>
          <p:nvPr/>
        </p:nvSpPr>
        <p:spPr>
          <a:xfrm>
            <a:off x="5917699" y="1170800"/>
            <a:ext cx="2096002" cy="572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5a</a:t>
            </a:r>
          </a:p>
          <a:p>
            <a:pPr marL="12700">
              <a:lnSpc>
                <a:spcPct val="100000"/>
              </a:lnSpc>
            </a:pP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15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:00 -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9: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endParaRPr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it-IT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Santimamiñe eta Arrolagune aztarnategiaetara bisita</a:t>
            </a:r>
            <a:r>
              <a:rPr lang="it-IT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Bizkaikoa</a:t>
            </a:r>
            <a:r>
              <a:rPr lang="es-ES" sz="800" i="1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i="1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eskutatik</a:t>
            </a:r>
            <a:endParaRPr lang="es-ES" sz="800" i="1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8a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ondare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arkitektonikoa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Alberto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Santana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9a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Erdi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Aroa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Urdaibain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Mikel Neira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10a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Ereñozar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Gaztelura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isitaren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analisia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Mikel Neira</a:t>
            </a:r>
            <a:endParaRPr lang="es-ES" sz="800" i="1" dirty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11a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ondare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inmateriala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Alberto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Santana</a:t>
            </a:r>
          </a:p>
          <a:p>
            <a:pPr marL="12700">
              <a:lnSpc>
                <a:spcPct val="100000"/>
              </a:lnSpc>
            </a:pPr>
            <a:endParaRPr lang="es-ES" sz="800" dirty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12a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Ondare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geologikoa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eta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geodibertsitatea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Imanol López</a:t>
            </a:r>
            <a:endParaRPr sz="800" i="1" dirty="0">
              <a:latin typeface="EHUSans-Light"/>
              <a:cs typeface="EHUSans-Light"/>
            </a:endParaRPr>
          </a:p>
        </p:txBody>
      </p:sp>
      <p:sp>
        <p:nvSpPr>
          <p:cNvPr id="44" name="object 34"/>
          <p:cNvSpPr txBox="1"/>
          <p:nvPr/>
        </p:nvSpPr>
        <p:spPr>
          <a:xfrm>
            <a:off x="8550342" y="1170800"/>
            <a:ext cx="2096002" cy="569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26a</a:t>
            </a:r>
          </a:p>
          <a:p>
            <a:pPr marL="12700">
              <a:lnSpc>
                <a:spcPct val="100000"/>
              </a:lnSpc>
            </a:pP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15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:00 -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9: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endParaRPr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paisaia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kulturala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Ander de la Fuente Arana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Apirilaren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29a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Ibarruri-Gorozika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biztanle-eremura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bisita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Ander de la Fuente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Arana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Maiatzaren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2a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fauna.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err="1">
                <a:solidFill>
                  <a:srgbClr val="231F20"/>
                </a:solidFill>
                <a:latin typeface="EHUSans-Light"/>
                <a:cs typeface="EHUSans-Light"/>
              </a:rPr>
              <a:t>Edorta</a:t>
            </a: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Unamuno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Maiatzaren3a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Bird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Center-era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bisita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Edorta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 Unamuno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Maiatzaren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6a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17:00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Ekoetxea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Sarea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Jaione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i="1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Lanborena</a:t>
            </a:r>
            <a:endParaRPr lang="es-ES" sz="800" i="1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dirty="0" smtClean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17:00 </a:t>
            </a: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Ekoetxea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Urdaibai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isita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teknikoa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err="1">
                <a:solidFill>
                  <a:srgbClr val="231F20"/>
                </a:solidFill>
                <a:latin typeface="EHUSans-Light"/>
                <a:cs typeface="EHUSans-Light"/>
              </a:rPr>
              <a:t>Roke</a:t>
            </a: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 Pérez-Agote</a:t>
            </a:r>
          </a:p>
          <a:p>
            <a:pPr marL="12700">
              <a:lnSpc>
                <a:spcPct val="100000"/>
              </a:lnSpc>
            </a:pPr>
            <a:endParaRPr sz="800" dirty="0">
              <a:latin typeface="EHUSans-Light"/>
              <a:cs typeface="EHUSans-Light"/>
            </a:endParaRPr>
          </a:p>
        </p:txBody>
      </p:sp>
    </p:spTree>
    <p:extLst>
      <p:ext uri="{BB962C8B-B14F-4D97-AF65-F5344CB8AC3E}">
        <p14:creationId xmlns:p14="http://schemas.microsoft.com/office/powerpoint/2010/main" val="16199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9997" y="4770010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3"/>
                </a:lnTo>
                <a:lnTo>
                  <a:pt x="73755" y="38300"/>
                </a:lnTo>
                <a:lnTo>
                  <a:pt x="100634" y="50665"/>
                </a:lnTo>
                <a:lnTo>
                  <a:pt x="151289" y="80598"/>
                </a:lnTo>
                <a:lnTo>
                  <a:pt x="181111" y="94262"/>
                </a:lnTo>
                <a:lnTo>
                  <a:pt x="217625" y="103997"/>
                </a:lnTo>
                <a:lnTo>
                  <a:pt x="263956" y="107708"/>
                </a:lnTo>
                <a:lnTo>
                  <a:pt x="310281" y="103997"/>
                </a:lnTo>
                <a:lnTo>
                  <a:pt x="346792" y="94262"/>
                </a:lnTo>
                <a:lnTo>
                  <a:pt x="375101" y="81292"/>
                </a:lnTo>
                <a:lnTo>
                  <a:pt x="263956" y="81292"/>
                </a:lnTo>
                <a:lnTo>
                  <a:pt x="222699" y="78046"/>
                </a:lnTo>
                <a:lnTo>
                  <a:pt x="190196" y="69413"/>
                </a:lnTo>
                <a:lnTo>
                  <a:pt x="163306" y="57048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26" y="26415"/>
                </a:moveTo>
                <a:lnTo>
                  <a:pt x="527900" y="26415"/>
                </a:lnTo>
                <a:lnTo>
                  <a:pt x="569146" y="29663"/>
                </a:lnTo>
                <a:lnTo>
                  <a:pt x="601637" y="38300"/>
                </a:lnTo>
                <a:lnTo>
                  <a:pt x="628517" y="50665"/>
                </a:lnTo>
                <a:lnTo>
                  <a:pt x="679170" y="80598"/>
                </a:lnTo>
                <a:lnTo>
                  <a:pt x="708985" y="94262"/>
                </a:lnTo>
                <a:lnTo>
                  <a:pt x="745499" y="103997"/>
                </a:lnTo>
                <a:lnTo>
                  <a:pt x="791832" y="107708"/>
                </a:lnTo>
                <a:lnTo>
                  <a:pt x="838175" y="103997"/>
                </a:lnTo>
                <a:lnTo>
                  <a:pt x="874687" y="94262"/>
                </a:lnTo>
                <a:lnTo>
                  <a:pt x="902977" y="81292"/>
                </a:lnTo>
                <a:lnTo>
                  <a:pt x="791832" y="81292"/>
                </a:lnTo>
                <a:lnTo>
                  <a:pt x="750596" y="78046"/>
                </a:lnTo>
                <a:lnTo>
                  <a:pt x="718105" y="69413"/>
                </a:lnTo>
                <a:lnTo>
                  <a:pt x="691219" y="57048"/>
                </a:lnTo>
                <a:lnTo>
                  <a:pt x="640541" y="27110"/>
                </a:lnTo>
                <a:lnTo>
                  <a:pt x="639026" y="26415"/>
                </a:lnTo>
                <a:close/>
              </a:path>
              <a:path w="2639695" h="107950">
                <a:moveTo>
                  <a:pt x="1166922" y="26415"/>
                </a:moveTo>
                <a:lnTo>
                  <a:pt x="1055789" y="26415"/>
                </a:lnTo>
                <a:lnTo>
                  <a:pt x="1097045" y="29663"/>
                </a:lnTo>
                <a:lnTo>
                  <a:pt x="1129544" y="38300"/>
                </a:lnTo>
                <a:lnTo>
                  <a:pt x="1156423" y="50665"/>
                </a:lnTo>
                <a:lnTo>
                  <a:pt x="1207071" y="80598"/>
                </a:lnTo>
                <a:lnTo>
                  <a:pt x="1236884" y="94262"/>
                </a:lnTo>
                <a:lnTo>
                  <a:pt x="1273403" y="103997"/>
                </a:lnTo>
                <a:lnTo>
                  <a:pt x="1319771" y="107708"/>
                </a:lnTo>
                <a:lnTo>
                  <a:pt x="1366076" y="103997"/>
                </a:lnTo>
                <a:lnTo>
                  <a:pt x="1402570" y="94262"/>
                </a:lnTo>
                <a:lnTo>
                  <a:pt x="1430864" y="81292"/>
                </a:lnTo>
                <a:lnTo>
                  <a:pt x="1319771" y="81292"/>
                </a:lnTo>
                <a:lnTo>
                  <a:pt x="1278506" y="78046"/>
                </a:lnTo>
                <a:lnTo>
                  <a:pt x="1245987" y="69413"/>
                </a:lnTo>
                <a:lnTo>
                  <a:pt x="1219083" y="57048"/>
                </a:lnTo>
                <a:lnTo>
                  <a:pt x="1168437" y="27110"/>
                </a:lnTo>
                <a:lnTo>
                  <a:pt x="1166922" y="26415"/>
                </a:lnTo>
                <a:close/>
              </a:path>
              <a:path w="2639695" h="107950">
                <a:moveTo>
                  <a:pt x="1694830" y="26415"/>
                </a:moveTo>
                <a:lnTo>
                  <a:pt x="1583702" y="26415"/>
                </a:lnTo>
                <a:lnTo>
                  <a:pt x="1624937" y="29663"/>
                </a:lnTo>
                <a:lnTo>
                  <a:pt x="1657427" y="38300"/>
                </a:lnTo>
                <a:lnTo>
                  <a:pt x="1684309" y="50665"/>
                </a:lnTo>
                <a:lnTo>
                  <a:pt x="1734966" y="80598"/>
                </a:lnTo>
                <a:lnTo>
                  <a:pt x="1764784" y="94262"/>
                </a:lnTo>
                <a:lnTo>
                  <a:pt x="1801295" y="103997"/>
                </a:lnTo>
                <a:lnTo>
                  <a:pt x="1847621" y="107708"/>
                </a:lnTo>
                <a:lnTo>
                  <a:pt x="1893957" y="103997"/>
                </a:lnTo>
                <a:lnTo>
                  <a:pt x="1930466" y="94262"/>
                </a:lnTo>
                <a:lnTo>
                  <a:pt x="1958759" y="81292"/>
                </a:lnTo>
                <a:lnTo>
                  <a:pt x="1847621" y="81292"/>
                </a:lnTo>
                <a:lnTo>
                  <a:pt x="1806348" y="78046"/>
                </a:lnTo>
                <a:lnTo>
                  <a:pt x="1773851" y="69413"/>
                </a:lnTo>
                <a:lnTo>
                  <a:pt x="1746982" y="57048"/>
                </a:lnTo>
                <a:lnTo>
                  <a:pt x="1696345" y="27110"/>
                </a:lnTo>
                <a:lnTo>
                  <a:pt x="1694830" y="26415"/>
                </a:lnTo>
                <a:close/>
              </a:path>
              <a:path w="2639695" h="107950">
                <a:moveTo>
                  <a:pt x="2222716" y="26415"/>
                </a:moveTo>
                <a:lnTo>
                  <a:pt x="2111578" y="26415"/>
                </a:lnTo>
                <a:lnTo>
                  <a:pt x="2152834" y="29663"/>
                </a:lnTo>
                <a:lnTo>
                  <a:pt x="2185333" y="38300"/>
                </a:lnTo>
                <a:lnTo>
                  <a:pt x="2212212" y="50665"/>
                </a:lnTo>
                <a:lnTo>
                  <a:pt x="2262856" y="80598"/>
                </a:lnTo>
                <a:lnTo>
                  <a:pt x="2292669" y="94262"/>
                </a:lnTo>
                <a:lnTo>
                  <a:pt x="2329180" y="103997"/>
                </a:lnTo>
                <a:lnTo>
                  <a:pt x="2375522" y="107708"/>
                </a:lnTo>
                <a:lnTo>
                  <a:pt x="2421848" y="103997"/>
                </a:lnTo>
                <a:lnTo>
                  <a:pt x="2458354" y="94262"/>
                </a:lnTo>
                <a:lnTo>
                  <a:pt x="2486663" y="81292"/>
                </a:lnTo>
                <a:lnTo>
                  <a:pt x="2375522" y="81292"/>
                </a:lnTo>
                <a:lnTo>
                  <a:pt x="2334254" y="78046"/>
                </a:lnTo>
                <a:lnTo>
                  <a:pt x="2301762" y="69413"/>
                </a:lnTo>
                <a:lnTo>
                  <a:pt x="2274882" y="57048"/>
                </a:lnTo>
                <a:lnTo>
                  <a:pt x="2224231" y="27110"/>
                </a:lnTo>
                <a:lnTo>
                  <a:pt x="2222716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8"/>
                </a:lnTo>
                <a:lnTo>
                  <a:pt x="337721" y="69413"/>
                </a:lnTo>
                <a:lnTo>
                  <a:pt x="305217" y="78046"/>
                </a:lnTo>
                <a:lnTo>
                  <a:pt x="263956" y="81292"/>
                </a:lnTo>
                <a:lnTo>
                  <a:pt x="375101" y="81292"/>
                </a:lnTo>
                <a:lnTo>
                  <a:pt x="376617" y="80598"/>
                </a:lnTo>
                <a:lnTo>
                  <a:pt x="427277" y="50665"/>
                </a:lnTo>
                <a:lnTo>
                  <a:pt x="454151" y="38300"/>
                </a:lnTo>
                <a:lnTo>
                  <a:pt x="486646" y="29663"/>
                </a:lnTo>
                <a:lnTo>
                  <a:pt x="527900" y="26415"/>
                </a:lnTo>
                <a:lnTo>
                  <a:pt x="639026" y="26415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8"/>
                </a:lnTo>
                <a:lnTo>
                  <a:pt x="865592" y="69413"/>
                </a:lnTo>
                <a:lnTo>
                  <a:pt x="833089" y="78046"/>
                </a:lnTo>
                <a:lnTo>
                  <a:pt x="791832" y="81292"/>
                </a:lnTo>
                <a:lnTo>
                  <a:pt x="902977" y="81292"/>
                </a:lnTo>
                <a:lnTo>
                  <a:pt x="904492" y="80598"/>
                </a:lnTo>
                <a:lnTo>
                  <a:pt x="955155" y="50665"/>
                </a:lnTo>
                <a:lnTo>
                  <a:pt x="982043" y="38300"/>
                </a:lnTo>
                <a:lnTo>
                  <a:pt x="1014537" y="29663"/>
                </a:lnTo>
                <a:lnTo>
                  <a:pt x="1055789" y="26415"/>
                </a:lnTo>
                <a:lnTo>
                  <a:pt x="1166922" y="26415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8"/>
                </a:lnTo>
                <a:lnTo>
                  <a:pt x="1393499" y="69413"/>
                </a:lnTo>
                <a:lnTo>
                  <a:pt x="1361018" y="78046"/>
                </a:lnTo>
                <a:lnTo>
                  <a:pt x="1319771" y="81292"/>
                </a:lnTo>
                <a:lnTo>
                  <a:pt x="1430864" y="81292"/>
                </a:lnTo>
                <a:lnTo>
                  <a:pt x="1432380" y="80598"/>
                </a:lnTo>
                <a:lnTo>
                  <a:pt x="1483040" y="50665"/>
                </a:lnTo>
                <a:lnTo>
                  <a:pt x="1509918" y="38300"/>
                </a:lnTo>
                <a:lnTo>
                  <a:pt x="1542422" y="29663"/>
                </a:lnTo>
                <a:lnTo>
                  <a:pt x="1583702" y="26415"/>
                </a:lnTo>
                <a:lnTo>
                  <a:pt x="1694830" y="26415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8"/>
                </a:lnTo>
                <a:lnTo>
                  <a:pt x="1921362" y="69413"/>
                </a:lnTo>
                <a:lnTo>
                  <a:pt x="1888872" y="78046"/>
                </a:lnTo>
                <a:lnTo>
                  <a:pt x="1847621" y="81292"/>
                </a:lnTo>
                <a:lnTo>
                  <a:pt x="1958759" y="81292"/>
                </a:lnTo>
                <a:lnTo>
                  <a:pt x="1960274" y="80598"/>
                </a:lnTo>
                <a:lnTo>
                  <a:pt x="2010928" y="50665"/>
                </a:lnTo>
                <a:lnTo>
                  <a:pt x="2037818" y="38300"/>
                </a:lnTo>
                <a:lnTo>
                  <a:pt x="2070320" y="29663"/>
                </a:lnTo>
                <a:lnTo>
                  <a:pt x="2111578" y="26415"/>
                </a:lnTo>
                <a:lnTo>
                  <a:pt x="2222716" y="26415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8"/>
                </a:lnTo>
                <a:lnTo>
                  <a:pt x="2449268" y="69413"/>
                </a:lnTo>
                <a:lnTo>
                  <a:pt x="2416774" y="78046"/>
                </a:lnTo>
                <a:lnTo>
                  <a:pt x="2375522" y="81292"/>
                </a:lnTo>
                <a:lnTo>
                  <a:pt x="2486663" y="81292"/>
                </a:lnTo>
                <a:lnTo>
                  <a:pt x="2488179" y="80598"/>
                </a:lnTo>
                <a:lnTo>
                  <a:pt x="2538857" y="50665"/>
                </a:lnTo>
                <a:lnTo>
                  <a:pt x="2565736" y="38300"/>
                </a:lnTo>
                <a:lnTo>
                  <a:pt x="2598235" y="29663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997" y="4851300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15"/>
                </a:lnTo>
                <a:lnTo>
                  <a:pt x="41256" y="29663"/>
                </a:lnTo>
                <a:lnTo>
                  <a:pt x="73755" y="38301"/>
                </a:lnTo>
                <a:lnTo>
                  <a:pt x="100634" y="50670"/>
                </a:lnTo>
                <a:lnTo>
                  <a:pt x="151289" y="80610"/>
                </a:lnTo>
                <a:lnTo>
                  <a:pt x="181111" y="94275"/>
                </a:lnTo>
                <a:lnTo>
                  <a:pt x="217625" y="104010"/>
                </a:lnTo>
                <a:lnTo>
                  <a:pt x="263956" y="107721"/>
                </a:lnTo>
                <a:lnTo>
                  <a:pt x="310281" y="104010"/>
                </a:lnTo>
                <a:lnTo>
                  <a:pt x="346792" y="94275"/>
                </a:lnTo>
                <a:lnTo>
                  <a:pt x="375129" y="81292"/>
                </a:lnTo>
                <a:lnTo>
                  <a:pt x="263956" y="81292"/>
                </a:lnTo>
                <a:lnTo>
                  <a:pt x="222699" y="78045"/>
                </a:lnTo>
                <a:lnTo>
                  <a:pt x="190196" y="69408"/>
                </a:lnTo>
                <a:lnTo>
                  <a:pt x="163306" y="57043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26" y="26415"/>
                </a:moveTo>
                <a:lnTo>
                  <a:pt x="527900" y="26415"/>
                </a:lnTo>
                <a:lnTo>
                  <a:pt x="569146" y="29663"/>
                </a:lnTo>
                <a:lnTo>
                  <a:pt x="601637" y="38301"/>
                </a:lnTo>
                <a:lnTo>
                  <a:pt x="628517" y="50670"/>
                </a:lnTo>
                <a:lnTo>
                  <a:pt x="679170" y="80610"/>
                </a:lnTo>
                <a:lnTo>
                  <a:pt x="708985" y="94275"/>
                </a:lnTo>
                <a:lnTo>
                  <a:pt x="745499" y="104010"/>
                </a:lnTo>
                <a:lnTo>
                  <a:pt x="791832" y="107721"/>
                </a:lnTo>
                <a:lnTo>
                  <a:pt x="838175" y="104010"/>
                </a:lnTo>
                <a:lnTo>
                  <a:pt x="874687" y="94275"/>
                </a:lnTo>
                <a:lnTo>
                  <a:pt x="903005" y="81292"/>
                </a:lnTo>
                <a:lnTo>
                  <a:pt x="791832" y="81292"/>
                </a:lnTo>
                <a:lnTo>
                  <a:pt x="750596" y="78045"/>
                </a:lnTo>
                <a:lnTo>
                  <a:pt x="718105" y="69408"/>
                </a:lnTo>
                <a:lnTo>
                  <a:pt x="691219" y="57043"/>
                </a:lnTo>
                <a:lnTo>
                  <a:pt x="640541" y="27110"/>
                </a:lnTo>
                <a:lnTo>
                  <a:pt x="639026" y="26415"/>
                </a:lnTo>
                <a:close/>
              </a:path>
              <a:path w="2639695" h="107950">
                <a:moveTo>
                  <a:pt x="1166922" y="26415"/>
                </a:moveTo>
                <a:lnTo>
                  <a:pt x="1055789" y="26415"/>
                </a:lnTo>
                <a:lnTo>
                  <a:pt x="1097045" y="29663"/>
                </a:lnTo>
                <a:lnTo>
                  <a:pt x="1129544" y="38301"/>
                </a:lnTo>
                <a:lnTo>
                  <a:pt x="1156423" y="50670"/>
                </a:lnTo>
                <a:lnTo>
                  <a:pt x="1207071" y="80610"/>
                </a:lnTo>
                <a:lnTo>
                  <a:pt x="1236884" y="94275"/>
                </a:lnTo>
                <a:lnTo>
                  <a:pt x="1273403" y="104010"/>
                </a:lnTo>
                <a:lnTo>
                  <a:pt x="1319771" y="107721"/>
                </a:lnTo>
                <a:lnTo>
                  <a:pt x="1366076" y="104010"/>
                </a:lnTo>
                <a:lnTo>
                  <a:pt x="1402570" y="94275"/>
                </a:lnTo>
                <a:lnTo>
                  <a:pt x="1430892" y="81292"/>
                </a:lnTo>
                <a:lnTo>
                  <a:pt x="1319771" y="81292"/>
                </a:lnTo>
                <a:lnTo>
                  <a:pt x="1278506" y="78045"/>
                </a:lnTo>
                <a:lnTo>
                  <a:pt x="1245987" y="69408"/>
                </a:lnTo>
                <a:lnTo>
                  <a:pt x="1219083" y="57043"/>
                </a:lnTo>
                <a:lnTo>
                  <a:pt x="1168437" y="27110"/>
                </a:lnTo>
                <a:lnTo>
                  <a:pt x="1166922" y="26415"/>
                </a:lnTo>
                <a:close/>
              </a:path>
              <a:path w="2639695" h="107950">
                <a:moveTo>
                  <a:pt x="1694830" y="26415"/>
                </a:moveTo>
                <a:lnTo>
                  <a:pt x="1583702" y="26415"/>
                </a:lnTo>
                <a:lnTo>
                  <a:pt x="1624937" y="29663"/>
                </a:lnTo>
                <a:lnTo>
                  <a:pt x="1657427" y="38301"/>
                </a:lnTo>
                <a:lnTo>
                  <a:pt x="1684309" y="50670"/>
                </a:lnTo>
                <a:lnTo>
                  <a:pt x="1734966" y="80610"/>
                </a:lnTo>
                <a:lnTo>
                  <a:pt x="1764784" y="94275"/>
                </a:lnTo>
                <a:lnTo>
                  <a:pt x="1801295" y="104010"/>
                </a:lnTo>
                <a:lnTo>
                  <a:pt x="1847621" y="107721"/>
                </a:lnTo>
                <a:lnTo>
                  <a:pt x="1893957" y="104010"/>
                </a:lnTo>
                <a:lnTo>
                  <a:pt x="1930466" y="94275"/>
                </a:lnTo>
                <a:lnTo>
                  <a:pt x="1958787" y="81292"/>
                </a:lnTo>
                <a:lnTo>
                  <a:pt x="1847621" y="81292"/>
                </a:lnTo>
                <a:lnTo>
                  <a:pt x="1806348" y="78045"/>
                </a:lnTo>
                <a:lnTo>
                  <a:pt x="1773851" y="69408"/>
                </a:lnTo>
                <a:lnTo>
                  <a:pt x="1746982" y="57043"/>
                </a:lnTo>
                <a:lnTo>
                  <a:pt x="1696345" y="27110"/>
                </a:lnTo>
                <a:lnTo>
                  <a:pt x="1694830" y="26415"/>
                </a:lnTo>
                <a:close/>
              </a:path>
              <a:path w="2639695" h="107950">
                <a:moveTo>
                  <a:pt x="2222716" y="26415"/>
                </a:moveTo>
                <a:lnTo>
                  <a:pt x="2111578" y="26415"/>
                </a:lnTo>
                <a:lnTo>
                  <a:pt x="2152834" y="29663"/>
                </a:lnTo>
                <a:lnTo>
                  <a:pt x="2185333" y="38301"/>
                </a:lnTo>
                <a:lnTo>
                  <a:pt x="2212212" y="50670"/>
                </a:lnTo>
                <a:lnTo>
                  <a:pt x="2262856" y="80610"/>
                </a:lnTo>
                <a:lnTo>
                  <a:pt x="2292669" y="94275"/>
                </a:lnTo>
                <a:lnTo>
                  <a:pt x="2329180" y="104010"/>
                </a:lnTo>
                <a:lnTo>
                  <a:pt x="2375522" y="107721"/>
                </a:lnTo>
                <a:lnTo>
                  <a:pt x="2421848" y="104010"/>
                </a:lnTo>
                <a:lnTo>
                  <a:pt x="2458354" y="94275"/>
                </a:lnTo>
                <a:lnTo>
                  <a:pt x="2486691" y="81292"/>
                </a:lnTo>
                <a:lnTo>
                  <a:pt x="2375522" y="81292"/>
                </a:lnTo>
                <a:lnTo>
                  <a:pt x="2334254" y="78045"/>
                </a:lnTo>
                <a:lnTo>
                  <a:pt x="2301762" y="69408"/>
                </a:lnTo>
                <a:lnTo>
                  <a:pt x="2274882" y="57043"/>
                </a:lnTo>
                <a:lnTo>
                  <a:pt x="2224231" y="27110"/>
                </a:lnTo>
                <a:lnTo>
                  <a:pt x="2222716" y="26415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3"/>
                </a:lnTo>
                <a:lnTo>
                  <a:pt x="337721" y="69408"/>
                </a:lnTo>
                <a:lnTo>
                  <a:pt x="305217" y="78045"/>
                </a:lnTo>
                <a:lnTo>
                  <a:pt x="263956" y="81292"/>
                </a:lnTo>
                <a:lnTo>
                  <a:pt x="375129" y="81292"/>
                </a:lnTo>
                <a:lnTo>
                  <a:pt x="376617" y="80610"/>
                </a:lnTo>
                <a:lnTo>
                  <a:pt x="427277" y="50670"/>
                </a:lnTo>
                <a:lnTo>
                  <a:pt x="454151" y="38301"/>
                </a:lnTo>
                <a:lnTo>
                  <a:pt x="486646" y="29663"/>
                </a:lnTo>
                <a:lnTo>
                  <a:pt x="527900" y="26415"/>
                </a:lnTo>
                <a:lnTo>
                  <a:pt x="639026" y="26415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3"/>
                </a:lnTo>
                <a:lnTo>
                  <a:pt x="865592" y="69408"/>
                </a:lnTo>
                <a:lnTo>
                  <a:pt x="833089" y="78045"/>
                </a:lnTo>
                <a:lnTo>
                  <a:pt x="791832" y="81292"/>
                </a:lnTo>
                <a:lnTo>
                  <a:pt x="903005" y="81292"/>
                </a:lnTo>
                <a:lnTo>
                  <a:pt x="904492" y="80610"/>
                </a:lnTo>
                <a:lnTo>
                  <a:pt x="955155" y="50670"/>
                </a:lnTo>
                <a:lnTo>
                  <a:pt x="982043" y="38301"/>
                </a:lnTo>
                <a:lnTo>
                  <a:pt x="1014537" y="29663"/>
                </a:lnTo>
                <a:lnTo>
                  <a:pt x="1055789" y="26415"/>
                </a:lnTo>
                <a:lnTo>
                  <a:pt x="1166922" y="26415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3"/>
                </a:lnTo>
                <a:lnTo>
                  <a:pt x="1393499" y="69408"/>
                </a:lnTo>
                <a:lnTo>
                  <a:pt x="1361018" y="78045"/>
                </a:lnTo>
                <a:lnTo>
                  <a:pt x="1319771" y="81292"/>
                </a:lnTo>
                <a:lnTo>
                  <a:pt x="1430892" y="81292"/>
                </a:lnTo>
                <a:lnTo>
                  <a:pt x="1432380" y="80610"/>
                </a:lnTo>
                <a:lnTo>
                  <a:pt x="1483040" y="50670"/>
                </a:lnTo>
                <a:lnTo>
                  <a:pt x="1509918" y="38301"/>
                </a:lnTo>
                <a:lnTo>
                  <a:pt x="1542422" y="29663"/>
                </a:lnTo>
                <a:lnTo>
                  <a:pt x="1583702" y="26415"/>
                </a:lnTo>
                <a:lnTo>
                  <a:pt x="1694830" y="26415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3"/>
                </a:lnTo>
                <a:lnTo>
                  <a:pt x="1921362" y="69408"/>
                </a:lnTo>
                <a:lnTo>
                  <a:pt x="1888872" y="78045"/>
                </a:lnTo>
                <a:lnTo>
                  <a:pt x="1847621" y="81292"/>
                </a:lnTo>
                <a:lnTo>
                  <a:pt x="1958787" y="81292"/>
                </a:lnTo>
                <a:lnTo>
                  <a:pt x="1960274" y="80610"/>
                </a:lnTo>
                <a:lnTo>
                  <a:pt x="2010928" y="50670"/>
                </a:lnTo>
                <a:lnTo>
                  <a:pt x="2037818" y="38301"/>
                </a:lnTo>
                <a:lnTo>
                  <a:pt x="2070320" y="29663"/>
                </a:lnTo>
                <a:lnTo>
                  <a:pt x="2111578" y="26415"/>
                </a:lnTo>
                <a:lnTo>
                  <a:pt x="2222716" y="26415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3"/>
                </a:lnTo>
                <a:lnTo>
                  <a:pt x="2449268" y="69408"/>
                </a:lnTo>
                <a:lnTo>
                  <a:pt x="2416774" y="78045"/>
                </a:lnTo>
                <a:lnTo>
                  <a:pt x="2375522" y="81292"/>
                </a:lnTo>
                <a:lnTo>
                  <a:pt x="2486691" y="81292"/>
                </a:lnTo>
                <a:lnTo>
                  <a:pt x="2488179" y="80610"/>
                </a:lnTo>
                <a:lnTo>
                  <a:pt x="2538857" y="50670"/>
                </a:lnTo>
                <a:lnTo>
                  <a:pt x="2565736" y="38301"/>
                </a:lnTo>
                <a:lnTo>
                  <a:pt x="2598235" y="29663"/>
                </a:lnTo>
                <a:lnTo>
                  <a:pt x="2639491" y="26415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997" y="4932598"/>
            <a:ext cx="2639695" cy="107950"/>
          </a:xfrm>
          <a:custGeom>
            <a:avLst/>
            <a:gdLst/>
            <a:ahLst/>
            <a:cxnLst/>
            <a:rect l="l" t="t" r="r" b="b"/>
            <a:pathLst>
              <a:path w="2639695" h="107950">
                <a:moveTo>
                  <a:pt x="0" y="0"/>
                </a:moveTo>
                <a:lnTo>
                  <a:pt x="0" y="26428"/>
                </a:lnTo>
                <a:lnTo>
                  <a:pt x="41256" y="29674"/>
                </a:lnTo>
                <a:lnTo>
                  <a:pt x="73755" y="38309"/>
                </a:lnTo>
                <a:lnTo>
                  <a:pt x="100634" y="50678"/>
                </a:lnTo>
                <a:lnTo>
                  <a:pt x="151289" y="80608"/>
                </a:lnTo>
                <a:lnTo>
                  <a:pt x="181111" y="94265"/>
                </a:lnTo>
                <a:lnTo>
                  <a:pt x="217625" y="103998"/>
                </a:lnTo>
                <a:lnTo>
                  <a:pt x="263956" y="107708"/>
                </a:lnTo>
                <a:lnTo>
                  <a:pt x="310281" y="103998"/>
                </a:lnTo>
                <a:lnTo>
                  <a:pt x="346792" y="94265"/>
                </a:lnTo>
                <a:lnTo>
                  <a:pt x="375123" y="81292"/>
                </a:lnTo>
                <a:lnTo>
                  <a:pt x="263956" y="81292"/>
                </a:lnTo>
                <a:lnTo>
                  <a:pt x="222699" y="78045"/>
                </a:lnTo>
                <a:lnTo>
                  <a:pt x="190196" y="69408"/>
                </a:lnTo>
                <a:lnTo>
                  <a:pt x="163306" y="57043"/>
                </a:lnTo>
                <a:lnTo>
                  <a:pt x="112651" y="27110"/>
                </a:lnTo>
                <a:lnTo>
                  <a:pt x="82840" y="13446"/>
                </a:lnTo>
                <a:lnTo>
                  <a:pt x="46330" y="3710"/>
                </a:lnTo>
                <a:lnTo>
                  <a:pt x="0" y="0"/>
                </a:lnTo>
                <a:close/>
              </a:path>
              <a:path w="2639695" h="107950">
                <a:moveTo>
                  <a:pt x="639054" y="26428"/>
                </a:moveTo>
                <a:lnTo>
                  <a:pt x="527900" y="26428"/>
                </a:lnTo>
                <a:lnTo>
                  <a:pt x="569146" y="29674"/>
                </a:lnTo>
                <a:lnTo>
                  <a:pt x="601637" y="38309"/>
                </a:lnTo>
                <a:lnTo>
                  <a:pt x="628517" y="50678"/>
                </a:lnTo>
                <a:lnTo>
                  <a:pt x="679170" y="80608"/>
                </a:lnTo>
                <a:lnTo>
                  <a:pt x="708985" y="94265"/>
                </a:lnTo>
                <a:lnTo>
                  <a:pt x="745499" y="103998"/>
                </a:lnTo>
                <a:lnTo>
                  <a:pt x="791832" y="107708"/>
                </a:lnTo>
                <a:lnTo>
                  <a:pt x="838175" y="103998"/>
                </a:lnTo>
                <a:lnTo>
                  <a:pt x="874687" y="94265"/>
                </a:lnTo>
                <a:lnTo>
                  <a:pt x="903000" y="81292"/>
                </a:lnTo>
                <a:lnTo>
                  <a:pt x="791832" y="81292"/>
                </a:lnTo>
                <a:lnTo>
                  <a:pt x="750596" y="78045"/>
                </a:lnTo>
                <a:lnTo>
                  <a:pt x="718105" y="69408"/>
                </a:lnTo>
                <a:lnTo>
                  <a:pt x="691219" y="57043"/>
                </a:lnTo>
                <a:lnTo>
                  <a:pt x="640541" y="27110"/>
                </a:lnTo>
                <a:lnTo>
                  <a:pt x="639054" y="26428"/>
                </a:lnTo>
                <a:close/>
              </a:path>
              <a:path w="2639695" h="107950">
                <a:moveTo>
                  <a:pt x="1166949" y="26428"/>
                </a:moveTo>
                <a:lnTo>
                  <a:pt x="1055789" y="26428"/>
                </a:lnTo>
                <a:lnTo>
                  <a:pt x="1097045" y="29674"/>
                </a:lnTo>
                <a:lnTo>
                  <a:pt x="1129544" y="38309"/>
                </a:lnTo>
                <a:lnTo>
                  <a:pt x="1156423" y="50678"/>
                </a:lnTo>
                <a:lnTo>
                  <a:pt x="1207071" y="80608"/>
                </a:lnTo>
                <a:lnTo>
                  <a:pt x="1236884" y="94265"/>
                </a:lnTo>
                <a:lnTo>
                  <a:pt x="1273403" y="103998"/>
                </a:lnTo>
                <a:lnTo>
                  <a:pt x="1319771" y="107708"/>
                </a:lnTo>
                <a:lnTo>
                  <a:pt x="1366076" y="103998"/>
                </a:lnTo>
                <a:lnTo>
                  <a:pt x="1402570" y="94265"/>
                </a:lnTo>
                <a:lnTo>
                  <a:pt x="1430887" y="81292"/>
                </a:lnTo>
                <a:lnTo>
                  <a:pt x="1319771" y="81292"/>
                </a:lnTo>
                <a:lnTo>
                  <a:pt x="1278506" y="78045"/>
                </a:lnTo>
                <a:lnTo>
                  <a:pt x="1245987" y="69408"/>
                </a:lnTo>
                <a:lnTo>
                  <a:pt x="1219083" y="57043"/>
                </a:lnTo>
                <a:lnTo>
                  <a:pt x="1168437" y="27110"/>
                </a:lnTo>
                <a:lnTo>
                  <a:pt x="1166949" y="26428"/>
                </a:lnTo>
                <a:close/>
              </a:path>
              <a:path w="2639695" h="107950">
                <a:moveTo>
                  <a:pt x="1694858" y="26428"/>
                </a:moveTo>
                <a:lnTo>
                  <a:pt x="1583702" y="26428"/>
                </a:lnTo>
                <a:lnTo>
                  <a:pt x="1624937" y="29674"/>
                </a:lnTo>
                <a:lnTo>
                  <a:pt x="1657427" y="38309"/>
                </a:lnTo>
                <a:lnTo>
                  <a:pt x="1684309" y="50678"/>
                </a:lnTo>
                <a:lnTo>
                  <a:pt x="1734966" y="80608"/>
                </a:lnTo>
                <a:lnTo>
                  <a:pt x="1764784" y="94265"/>
                </a:lnTo>
                <a:lnTo>
                  <a:pt x="1801295" y="103998"/>
                </a:lnTo>
                <a:lnTo>
                  <a:pt x="1847621" y="107708"/>
                </a:lnTo>
                <a:lnTo>
                  <a:pt x="1893957" y="103998"/>
                </a:lnTo>
                <a:lnTo>
                  <a:pt x="1930466" y="94265"/>
                </a:lnTo>
                <a:lnTo>
                  <a:pt x="1958782" y="81292"/>
                </a:lnTo>
                <a:lnTo>
                  <a:pt x="1847621" y="81292"/>
                </a:lnTo>
                <a:lnTo>
                  <a:pt x="1806348" y="78045"/>
                </a:lnTo>
                <a:lnTo>
                  <a:pt x="1773851" y="69408"/>
                </a:lnTo>
                <a:lnTo>
                  <a:pt x="1746982" y="57043"/>
                </a:lnTo>
                <a:lnTo>
                  <a:pt x="1696345" y="27110"/>
                </a:lnTo>
                <a:lnTo>
                  <a:pt x="1694858" y="26428"/>
                </a:lnTo>
                <a:close/>
              </a:path>
              <a:path w="2639695" h="107950">
                <a:moveTo>
                  <a:pt x="2222744" y="26428"/>
                </a:moveTo>
                <a:lnTo>
                  <a:pt x="2111578" y="26428"/>
                </a:lnTo>
                <a:lnTo>
                  <a:pt x="2152834" y="29674"/>
                </a:lnTo>
                <a:lnTo>
                  <a:pt x="2185333" y="38309"/>
                </a:lnTo>
                <a:lnTo>
                  <a:pt x="2212212" y="50678"/>
                </a:lnTo>
                <a:lnTo>
                  <a:pt x="2262856" y="80608"/>
                </a:lnTo>
                <a:lnTo>
                  <a:pt x="2292669" y="94265"/>
                </a:lnTo>
                <a:lnTo>
                  <a:pt x="2329180" y="103998"/>
                </a:lnTo>
                <a:lnTo>
                  <a:pt x="2375522" y="107708"/>
                </a:lnTo>
                <a:lnTo>
                  <a:pt x="2421848" y="103998"/>
                </a:lnTo>
                <a:lnTo>
                  <a:pt x="2458354" y="94265"/>
                </a:lnTo>
                <a:lnTo>
                  <a:pt x="2486685" y="81292"/>
                </a:lnTo>
                <a:lnTo>
                  <a:pt x="2375522" y="81292"/>
                </a:lnTo>
                <a:lnTo>
                  <a:pt x="2334254" y="78045"/>
                </a:lnTo>
                <a:lnTo>
                  <a:pt x="2301762" y="69408"/>
                </a:lnTo>
                <a:lnTo>
                  <a:pt x="2274882" y="57043"/>
                </a:lnTo>
                <a:lnTo>
                  <a:pt x="2224231" y="27110"/>
                </a:lnTo>
                <a:lnTo>
                  <a:pt x="2222744" y="26428"/>
                </a:lnTo>
                <a:close/>
              </a:path>
              <a:path w="2639695" h="107950">
                <a:moveTo>
                  <a:pt x="527900" y="0"/>
                </a:moveTo>
                <a:lnTo>
                  <a:pt x="481571" y="3710"/>
                </a:lnTo>
                <a:lnTo>
                  <a:pt x="445061" y="13446"/>
                </a:lnTo>
                <a:lnTo>
                  <a:pt x="415243" y="27110"/>
                </a:lnTo>
                <a:lnTo>
                  <a:pt x="364601" y="57043"/>
                </a:lnTo>
                <a:lnTo>
                  <a:pt x="337721" y="69408"/>
                </a:lnTo>
                <a:lnTo>
                  <a:pt x="305217" y="78045"/>
                </a:lnTo>
                <a:lnTo>
                  <a:pt x="263956" y="81292"/>
                </a:lnTo>
                <a:lnTo>
                  <a:pt x="375123" y="81292"/>
                </a:lnTo>
                <a:lnTo>
                  <a:pt x="376617" y="80608"/>
                </a:lnTo>
                <a:lnTo>
                  <a:pt x="427277" y="50678"/>
                </a:lnTo>
                <a:lnTo>
                  <a:pt x="454151" y="38309"/>
                </a:lnTo>
                <a:lnTo>
                  <a:pt x="486646" y="29674"/>
                </a:lnTo>
                <a:lnTo>
                  <a:pt x="527900" y="26428"/>
                </a:lnTo>
                <a:lnTo>
                  <a:pt x="639054" y="26428"/>
                </a:lnTo>
                <a:lnTo>
                  <a:pt x="610728" y="13446"/>
                </a:lnTo>
                <a:lnTo>
                  <a:pt x="574226" y="3710"/>
                </a:lnTo>
                <a:lnTo>
                  <a:pt x="527900" y="0"/>
                </a:lnTo>
                <a:close/>
              </a:path>
              <a:path w="2639695" h="107950">
                <a:moveTo>
                  <a:pt x="1055789" y="0"/>
                </a:moveTo>
                <a:lnTo>
                  <a:pt x="1009463" y="3710"/>
                </a:lnTo>
                <a:lnTo>
                  <a:pt x="972962" y="13446"/>
                </a:lnTo>
                <a:lnTo>
                  <a:pt x="943153" y="27110"/>
                </a:lnTo>
                <a:lnTo>
                  <a:pt x="892482" y="57043"/>
                </a:lnTo>
                <a:lnTo>
                  <a:pt x="865592" y="69408"/>
                </a:lnTo>
                <a:lnTo>
                  <a:pt x="833089" y="78045"/>
                </a:lnTo>
                <a:lnTo>
                  <a:pt x="791832" y="81292"/>
                </a:lnTo>
                <a:lnTo>
                  <a:pt x="903000" y="81292"/>
                </a:lnTo>
                <a:lnTo>
                  <a:pt x="904492" y="80608"/>
                </a:lnTo>
                <a:lnTo>
                  <a:pt x="955155" y="50678"/>
                </a:lnTo>
                <a:lnTo>
                  <a:pt x="982043" y="38309"/>
                </a:lnTo>
                <a:lnTo>
                  <a:pt x="1014537" y="29674"/>
                </a:lnTo>
                <a:lnTo>
                  <a:pt x="1055789" y="26428"/>
                </a:lnTo>
                <a:lnTo>
                  <a:pt x="1166949" y="26428"/>
                </a:lnTo>
                <a:lnTo>
                  <a:pt x="1138632" y="13446"/>
                </a:lnTo>
                <a:lnTo>
                  <a:pt x="1102125" y="3710"/>
                </a:lnTo>
                <a:lnTo>
                  <a:pt x="1055789" y="0"/>
                </a:lnTo>
                <a:close/>
              </a:path>
              <a:path w="2639695" h="107950">
                <a:moveTo>
                  <a:pt x="1583702" y="0"/>
                </a:moveTo>
                <a:lnTo>
                  <a:pt x="1537342" y="3710"/>
                </a:lnTo>
                <a:lnTo>
                  <a:pt x="1500828" y="13446"/>
                </a:lnTo>
                <a:lnTo>
                  <a:pt x="1471020" y="27110"/>
                </a:lnTo>
                <a:lnTo>
                  <a:pt x="1420367" y="57043"/>
                </a:lnTo>
                <a:lnTo>
                  <a:pt x="1393499" y="69408"/>
                </a:lnTo>
                <a:lnTo>
                  <a:pt x="1361018" y="78045"/>
                </a:lnTo>
                <a:lnTo>
                  <a:pt x="1319771" y="81292"/>
                </a:lnTo>
                <a:lnTo>
                  <a:pt x="1430887" y="81292"/>
                </a:lnTo>
                <a:lnTo>
                  <a:pt x="1432380" y="80608"/>
                </a:lnTo>
                <a:lnTo>
                  <a:pt x="1483040" y="50678"/>
                </a:lnTo>
                <a:lnTo>
                  <a:pt x="1509918" y="38309"/>
                </a:lnTo>
                <a:lnTo>
                  <a:pt x="1542422" y="29674"/>
                </a:lnTo>
                <a:lnTo>
                  <a:pt x="1583702" y="26428"/>
                </a:lnTo>
                <a:lnTo>
                  <a:pt x="1694858" y="26428"/>
                </a:lnTo>
                <a:lnTo>
                  <a:pt x="1666538" y="13446"/>
                </a:lnTo>
                <a:lnTo>
                  <a:pt x="1630035" y="3710"/>
                </a:lnTo>
                <a:lnTo>
                  <a:pt x="1583702" y="0"/>
                </a:lnTo>
                <a:close/>
              </a:path>
              <a:path w="2639695" h="107950">
                <a:moveTo>
                  <a:pt x="2111578" y="0"/>
                </a:moveTo>
                <a:lnTo>
                  <a:pt x="2065230" y="3710"/>
                </a:lnTo>
                <a:lnTo>
                  <a:pt x="2028718" y="13446"/>
                </a:lnTo>
                <a:lnTo>
                  <a:pt x="1998905" y="27110"/>
                </a:lnTo>
                <a:lnTo>
                  <a:pt x="1948239" y="57043"/>
                </a:lnTo>
                <a:lnTo>
                  <a:pt x="1921362" y="69408"/>
                </a:lnTo>
                <a:lnTo>
                  <a:pt x="1888872" y="78045"/>
                </a:lnTo>
                <a:lnTo>
                  <a:pt x="1847621" y="81292"/>
                </a:lnTo>
                <a:lnTo>
                  <a:pt x="1958782" y="81292"/>
                </a:lnTo>
                <a:lnTo>
                  <a:pt x="1960274" y="80608"/>
                </a:lnTo>
                <a:lnTo>
                  <a:pt x="2010928" y="50678"/>
                </a:lnTo>
                <a:lnTo>
                  <a:pt x="2037818" y="38309"/>
                </a:lnTo>
                <a:lnTo>
                  <a:pt x="2070320" y="29674"/>
                </a:lnTo>
                <a:lnTo>
                  <a:pt x="2111578" y="26428"/>
                </a:lnTo>
                <a:lnTo>
                  <a:pt x="2222744" y="26428"/>
                </a:lnTo>
                <a:lnTo>
                  <a:pt x="2194426" y="13446"/>
                </a:lnTo>
                <a:lnTo>
                  <a:pt x="2157916" y="3710"/>
                </a:lnTo>
                <a:lnTo>
                  <a:pt x="2111578" y="0"/>
                </a:lnTo>
                <a:close/>
              </a:path>
              <a:path w="2639695" h="107950">
                <a:moveTo>
                  <a:pt x="2639491" y="0"/>
                </a:moveTo>
                <a:lnTo>
                  <a:pt x="2593165" y="3710"/>
                </a:lnTo>
                <a:lnTo>
                  <a:pt x="2556654" y="13446"/>
                </a:lnTo>
                <a:lnTo>
                  <a:pt x="2526836" y="27110"/>
                </a:lnTo>
                <a:lnTo>
                  <a:pt x="2476156" y="57043"/>
                </a:lnTo>
                <a:lnTo>
                  <a:pt x="2449268" y="69408"/>
                </a:lnTo>
                <a:lnTo>
                  <a:pt x="2416774" y="78045"/>
                </a:lnTo>
                <a:lnTo>
                  <a:pt x="2375522" y="81292"/>
                </a:lnTo>
                <a:lnTo>
                  <a:pt x="2486685" y="81292"/>
                </a:lnTo>
                <a:lnTo>
                  <a:pt x="2488179" y="80608"/>
                </a:lnTo>
                <a:lnTo>
                  <a:pt x="2538857" y="50678"/>
                </a:lnTo>
                <a:lnTo>
                  <a:pt x="2565736" y="38309"/>
                </a:lnTo>
                <a:lnTo>
                  <a:pt x="2598235" y="29674"/>
                </a:lnTo>
                <a:lnTo>
                  <a:pt x="2639491" y="26428"/>
                </a:lnTo>
                <a:lnTo>
                  <a:pt x="263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57438" y="644336"/>
            <a:ext cx="2156856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Maiatzaren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7a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10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10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10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flora eta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begetazioa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i="1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/>
            <a:r>
              <a:rPr lang="es-ES" sz="800" i="1" spc="-10" dirty="0">
                <a:solidFill>
                  <a:srgbClr val="231F20"/>
                </a:solidFill>
                <a:latin typeface="EHUSans-Light"/>
                <a:cs typeface="EHUSans-Light"/>
              </a:rPr>
              <a:t>Amador Prieto</a:t>
            </a:r>
          </a:p>
          <a:p>
            <a:pPr marL="12700">
              <a:lnSpc>
                <a:spcPct val="100000"/>
              </a:lnSpc>
            </a:pPr>
            <a:endParaRPr lang="es-ES" sz="10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Maiatzaren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8a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Ekosistema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 err="1">
                <a:solidFill>
                  <a:srgbClr val="231F20"/>
                </a:solidFill>
                <a:latin typeface="EHUSans-Light"/>
                <a:cs typeface="EHUSans-Light"/>
              </a:rPr>
              <a:t>Erlantz</a:t>
            </a: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i="1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Kortabitarte</a:t>
            </a:r>
            <a:endParaRPr lang="es-ES" sz="800" i="1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b="1" dirty="0" smtClean="0"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Maiatzaren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9a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  <a:endParaRPr lang="es-ES"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ondare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natural eta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kulturalaren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ustartzea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Inaxio Gonzalo </a:t>
            </a:r>
            <a:r>
              <a:rPr lang="es-ES" sz="800" i="1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Laraudogoitia</a:t>
            </a:r>
            <a:endParaRPr sz="800" i="1" dirty="0">
              <a:latin typeface="EHUSans-Light"/>
              <a:cs typeface="EHUSans-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55400" y="164900"/>
            <a:ext cx="46297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009DB9"/>
                </a:solidFill>
                <a:latin typeface="EHUSerif"/>
                <a:cs typeface="EHUSerif"/>
              </a:rPr>
              <a:t>UDA </a:t>
            </a:r>
            <a:r>
              <a:rPr sz="1000" b="1" spc="30" dirty="0">
                <a:solidFill>
                  <a:srgbClr val="009DB9"/>
                </a:solidFill>
                <a:latin typeface="EHUSerif"/>
                <a:cs typeface="EHUSerif"/>
              </a:rPr>
              <a:t>IKASTAROAK  </a:t>
            </a:r>
            <a:r>
              <a:rPr sz="1000" dirty="0">
                <a:solidFill>
                  <a:srgbClr val="009DB9"/>
                </a:solidFill>
                <a:latin typeface="EHUSans-Light"/>
                <a:cs typeface="EHUSans-Light"/>
              </a:rPr>
              <a:t>/   </a:t>
            </a:r>
            <a:r>
              <a:rPr sz="1000" spc="40" dirty="0">
                <a:solidFill>
                  <a:srgbClr val="009DB9"/>
                </a:solidFill>
                <a:latin typeface="EHUSans"/>
                <a:cs typeface="EHUSans"/>
              </a:rPr>
              <a:t>CURSOS </a:t>
            </a:r>
            <a:r>
              <a:rPr sz="1000" spc="25" dirty="0">
                <a:solidFill>
                  <a:srgbClr val="009DB9"/>
                </a:solidFill>
                <a:latin typeface="EHUSans"/>
                <a:cs typeface="EHUSans"/>
              </a:rPr>
              <a:t>DE </a:t>
            </a:r>
            <a:r>
              <a:rPr sz="1000" spc="40" dirty="0">
                <a:solidFill>
                  <a:srgbClr val="009DB9"/>
                </a:solidFill>
                <a:latin typeface="EHUSans"/>
                <a:cs typeface="EHUSans"/>
              </a:rPr>
              <a:t>VERANO  </a:t>
            </a:r>
            <a:r>
              <a:rPr sz="1000" dirty="0">
                <a:solidFill>
                  <a:srgbClr val="009DB9"/>
                </a:solidFill>
                <a:latin typeface="EHUSans-Light"/>
                <a:cs typeface="EHUSans-Light"/>
              </a:rPr>
              <a:t>/   </a:t>
            </a:r>
            <a:r>
              <a:rPr sz="1000" spc="40" dirty="0">
                <a:solidFill>
                  <a:srgbClr val="009DB9"/>
                </a:solidFill>
                <a:latin typeface="EHUSerif"/>
                <a:cs typeface="EHUSerif"/>
              </a:rPr>
              <a:t>SUMMER </a:t>
            </a:r>
            <a:r>
              <a:rPr sz="1000" spc="95" dirty="0">
                <a:solidFill>
                  <a:srgbClr val="009DB9"/>
                </a:solidFill>
                <a:latin typeface="EHUSerif"/>
                <a:cs typeface="EHUSerif"/>
              </a:rPr>
              <a:t> </a:t>
            </a:r>
            <a:r>
              <a:rPr sz="1000" spc="50" dirty="0">
                <a:solidFill>
                  <a:srgbClr val="009DB9"/>
                </a:solidFill>
                <a:latin typeface="EHUSerif"/>
                <a:cs typeface="EHUSerif"/>
              </a:rPr>
              <a:t>COURSES</a:t>
            </a:r>
            <a:endParaRPr sz="1000" dirty="0">
              <a:latin typeface="EHUSerif"/>
              <a:cs typeface="EHU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857300" y="164900"/>
            <a:ext cx="65532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09DB9"/>
                </a:solidFill>
                <a:latin typeface="EHUSans"/>
                <a:cs typeface="EHUSans"/>
              </a:rPr>
              <a:t>UPV /</a:t>
            </a:r>
            <a:r>
              <a:rPr sz="1000" spc="-100" dirty="0">
                <a:solidFill>
                  <a:srgbClr val="009DB9"/>
                </a:solidFill>
                <a:latin typeface="EHUSans"/>
                <a:cs typeface="EHUSans"/>
              </a:rPr>
              <a:t> </a:t>
            </a:r>
            <a:r>
              <a:rPr sz="1000" dirty="0">
                <a:solidFill>
                  <a:srgbClr val="009DB9"/>
                </a:solidFill>
                <a:latin typeface="EHUSans"/>
                <a:cs typeface="EHUSans"/>
              </a:rPr>
              <a:t>EHU</a:t>
            </a:r>
            <a:endParaRPr sz="1000">
              <a:latin typeface="EHUSans"/>
              <a:cs typeface="EHUSans"/>
            </a:endParaRPr>
          </a:p>
        </p:txBody>
      </p:sp>
      <p:sp>
        <p:nvSpPr>
          <p:cNvPr id="60" name="object 34"/>
          <p:cNvSpPr txBox="1"/>
          <p:nvPr/>
        </p:nvSpPr>
        <p:spPr>
          <a:xfrm>
            <a:off x="3191289" y="644336"/>
            <a:ext cx="2096002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Maiatzaren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13a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Urdaibaiko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ekosistemen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zerbitzuak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spc="-10" dirty="0">
                <a:solidFill>
                  <a:srgbClr val="231F20"/>
                </a:solidFill>
                <a:latin typeface="EHUSans-Light"/>
                <a:cs typeface="EHUSans-Light"/>
              </a:rPr>
              <a:t>Miren </a:t>
            </a:r>
            <a:r>
              <a:rPr lang="es-ES" sz="800" i="1" spc="-10" dirty="0" err="1">
                <a:solidFill>
                  <a:srgbClr val="231F20"/>
                </a:solidFill>
                <a:latin typeface="EHUSans-Light"/>
                <a:cs typeface="EHUSans-Light"/>
              </a:rPr>
              <a:t>Onaindia</a:t>
            </a:r>
            <a:endParaRPr lang="es-ES" sz="800" i="1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err="1" smtClean="0">
                <a:solidFill>
                  <a:srgbClr val="5198B3"/>
                </a:solidFill>
                <a:latin typeface="EHUSans"/>
                <a:cs typeface="EHUSans"/>
              </a:rPr>
              <a:t>Maiatzaren</a:t>
            </a: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 14a</a:t>
            </a:r>
            <a:endParaRPr lang="es-ES" sz="1000" b="1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rgbClr val="5198B3"/>
                </a:solidFill>
                <a:latin typeface="EHUSans"/>
                <a:cs typeface="EHUSans"/>
              </a:rPr>
              <a:t>15:00 -19:00</a:t>
            </a: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Jarduera</a:t>
            </a:r>
            <a:r>
              <a:rPr lang="es-ES" sz="800" spc="-10" dirty="0" smtClean="0">
                <a:solidFill>
                  <a:srgbClr val="5198B3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5198B3"/>
                </a:solidFill>
                <a:latin typeface="EHUSans-Light"/>
                <a:cs typeface="EHUSans-Light"/>
              </a:rPr>
              <a:t>praktikoa</a:t>
            </a:r>
            <a:r>
              <a:rPr lang="es-ES" sz="800" spc="-10" dirty="0" smtClean="0">
                <a:solidFill>
                  <a:srgbClr val="5198B3"/>
                </a:solidFill>
                <a:latin typeface="EHUSans-Light"/>
                <a:cs typeface="EHUSans-Light"/>
              </a:rPr>
              <a:t>.</a:t>
            </a:r>
            <a:endParaRPr lang="es-ES" sz="800" spc="-10" dirty="0">
              <a:solidFill>
                <a:srgbClr val="5198B3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Busturia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udalerriko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>
                <a:solidFill>
                  <a:srgbClr val="231F20"/>
                </a:solidFill>
                <a:latin typeface="EHUSans-Light"/>
                <a:cs typeface="EHUSans-Light"/>
              </a:rPr>
              <a:t>ekosistemen</a:t>
            </a:r>
            <a:r>
              <a:rPr lang="es-ES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zerbitzuen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inguruko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 visita </a:t>
            </a:r>
            <a:r>
              <a:rPr lang="es-ES" sz="800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teknikoa</a:t>
            </a:r>
            <a:r>
              <a:rPr lang="es-ES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spc="-10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spc="-10" dirty="0">
                <a:solidFill>
                  <a:srgbClr val="231F20"/>
                </a:solidFill>
                <a:latin typeface="EHUSans-Light"/>
                <a:cs typeface="EHUSans-Light"/>
              </a:rPr>
              <a:t>Miren </a:t>
            </a:r>
            <a:r>
              <a:rPr lang="es-ES" sz="800" i="1" spc="-10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Onaindia</a:t>
            </a:r>
            <a:endParaRPr lang="es-ES" sz="800" i="1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endParaRPr lang="es-ES" sz="1000" dirty="0">
              <a:solidFill>
                <a:srgbClr val="5198B3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lang="es-ES" sz="1000" b="1" dirty="0" smtClean="0">
                <a:solidFill>
                  <a:srgbClr val="5198B3"/>
                </a:solidFill>
                <a:latin typeface="EHUSans"/>
                <a:cs typeface="EHUSans"/>
              </a:rPr>
              <a:t>Maiatzaren15a</a:t>
            </a:r>
          </a:p>
          <a:p>
            <a:pPr marL="12700">
              <a:lnSpc>
                <a:spcPct val="100000"/>
              </a:lnSpc>
            </a:pP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15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:00 -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1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9:</a:t>
            </a:r>
            <a:r>
              <a:rPr lang="es-ES"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r>
              <a:rPr sz="800" dirty="0" smtClean="0">
                <a:solidFill>
                  <a:srgbClr val="5198B3"/>
                </a:solidFill>
                <a:latin typeface="EHUSans"/>
                <a:cs typeface="EHUSans"/>
              </a:rPr>
              <a:t>0</a:t>
            </a:r>
            <a:endParaRPr sz="800" dirty="0"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endParaRPr lang="es-ES" sz="800" spc="-1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it-IT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Ondarea eta </a:t>
            </a:r>
            <a:r>
              <a:rPr lang="it-IT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gizartea. </a:t>
            </a:r>
            <a:r>
              <a:rPr lang="it-IT" sz="800" spc="-10" dirty="0">
                <a:solidFill>
                  <a:srgbClr val="231F20"/>
                </a:solidFill>
                <a:latin typeface="EHUSans-Light"/>
                <a:cs typeface="EHUSans-Light"/>
              </a:rPr>
              <a:t>Iraunkortasuna</a:t>
            </a:r>
            <a:r>
              <a:rPr lang="it-IT" sz="800" spc="-10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s-ES" sz="800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12700">
              <a:lnSpc>
                <a:spcPct val="100000"/>
              </a:lnSpc>
            </a:pPr>
            <a:r>
              <a:rPr lang="es-ES" sz="800" i="1" dirty="0">
                <a:solidFill>
                  <a:srgbClr val="231F20"/>
                </a:solidFill>
                <a:latin typeface="EHUSans-Light"/>
                <a:cs typeface="EHUSans-Light"/>
              </a:rPr>
              <a:t>Xabier </a:t>
            </a:r>
            <a:r>
              <a:rPr lang="es-ES" sz="800" i="1" dirty="0" smtClean="0">
                <a:solidFill>
                  <a:srgbClr val="231F20"/>
                </a:solidFill>
                <a:latin typeface="EHUSans-Light"/>
                <a:cs typeface="EHUSans-Light"/>
              </a:rPr>
              <a:t>Arana</a:t>
            </a:r>
            <a:endParaRPr sz="800" i="1" dirty="0">
              <a:latin typeface="EHUSans-Light"/>
              <a:cs typeface="EHUSans-Light"/>
            </a:endParaRPr>
          </a:p>
        </p:txBody>
      </p:sp>
      <p:sp>
        <p:nvSpPr>
          <p:cNvPr id="45" name="object 2"/>
          <p:cNvSpPr/>
          <p:nvPr/>
        </p:nvSpPr>
        <p:spPr>
          <a:xfrm>
            <a:off x="5544020" y="428625"/>
            <a:ext cx="4931994" cy="6864007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2"/>
          <p:cNvSpPr/>
          <p:nvPr/>
        </p:nvSpPr>
        <p:spPr>
          <a:xfrm>
            <a:off x="5787014" y="428667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50800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0"/>
          <p:cNvSpPr txBox="1"/>
          <p:nvPr/>
        </p:nvSpPr>
        <p:spPr>
          <a:xfrm>
            <a:off x="5904058" y="4766072"/>
            <a:ext cx="4346754" cy="24622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u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Ebaluaketa jarraia izango da formakuntza-ekintzaren zehar eta edukien asimilazio-maila eta halaber, proposatutako helburuen betetze-maila baloratzeko erabilgarria izango da</a:t>
            </a:r>
            <a:r>
              <a:rPr lang="eu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algn="just"/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r>
              <a:rPr lang="eu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Ebaluaketa-prozesua aurretiko ebaluazioarekin hasiko da. Horrela, ikasleriaren hasierako ezagutza-maila eta  ondare- interpretazio eta komunikazioari buruzko hasierako esperientzia jakingo da. Ebaluaketa honen bitartez ikaste-prozesua ikasleen eta ikasle-taldearen errealitate eta posibilitateei egokituko da. Jasotako informazioak ahalbidetuko du taldearen egonkortzea. Horrela, hasierako ideiak eta nahiak ezagutuko dira eta baita ikastaroaren emaitzaren inguruko zalantzak txikituko dira ere</a:t>
            </a:r>
            <a:r>
              <a:rPr lang="eu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algn="just"/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r>
              <a:rPr lang="eu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Irakasleak, koordinatzailearen bitartez, etengabeko harremana izango du ikasleekin. Era horretan, ikastaroaren edukiak egokituko dira ikasleen egoera sozial eta kulturalera</a:t>
            </a:r>
            <a:r>
              <a:rPr lang="eu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algn="just"/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r>
              <a:rPr lang="eu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Ikastaroaren amaierako ebaluaketa inkesta anonimo baten bitartez gauzatuko da. Horretan, antolaketa, metodologia eta edukiak ebaluatuko dira. Halaber, ikasleek euren lanpostuetan ikasitakoa erabiltzeko potentzialtasuna ere aztertuko da</a:t>
            </a:r>
            <a:r>
              <a:rPr lang="eu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pPr algn="just"/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r>
              <a:rPr lang="eu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Ikastaroak 160 ordu </a:t>
            </a:r>
            <a:r>
              <a:rPr lang="eu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presentzial</a:t>
            </a:r>
            <a:r>
              <a:rPr lang="eu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izango ditu. Beste 40 ordu </a:t>
            </a:r>
            <a:r>
              <a:rPr lang="eu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gehiagarri</a:t>
            </a:r>
            <a:r>
              <a:rPr lang="eu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aurreikusi dira ikasleen kontura izango direnak. Asistentziaren 85% gutxienez bete beharko da ikastaroa gainditu ahal izateko.</a:t>
            </a:r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</p:txBody>
      </p:sp>
      <p:sp>
        <p:nvSpPr>
          <p:cNvPr id="48" name="object 51"/>
          <p:cNvSpPr txBox="1"/>
          <p:nvPr/>
        </p:nvSpPr>
        <p:spPr>
          <a:xfrm>
            <a:off x="5760867" y="4391548"/>
            <a:ext cx="19807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800" b="1" spc="-40" dirty="0" err="1" smtClean="0">
                <a:solidFill>
                  <a:srgbClr val="231F20"/>
                </a:solidFill>
                <a:latin typeface="EHUSerif"/>
                <a:cs typeface="EHUSerif"/>
              </a:rPr>
              <a:t>Ebaluaketa</a:t>
            </a:r>
            <a:endParaRPr sz="1800" dirty="0">
              <a:latin typeface="EHUSerif"/>
              <a:cs typeface="EHUSerif"/>
            </a:endParaRPr>
          </a:p>
        </p:txBody>
      </p:sp>
      <p:sp>
        <p:nvSpPr>
          <p:cNvPr id="49" name="object 32"/>
          <p:cNvSpPr/>
          <p:nvPr/>
        </p:nvSpPr>
        <p:spPr>
          <a:xfrm>
            <a:off x="5786234" y="74675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50800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904058" y="1301591"/>
            <a:ext cx="4346754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  <a:hlinkClick r:id="rId5"/>
              </a:rPr>
              <a:t>www.uik.eus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webgunean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endParaRPr lang="es-ES" sz="800" dirty="0" smtClean="0">
              <a:solidFill>
                <a:srgbClr val="5198B3"/>
              </a:solidFill>
              <a:latin typeface="EHUSans"/>
              <a:cs typeface="EHUSans"/>
            </a:endParaRPr>
          </a:p>
          <a:p>
            <a:pPr algn="just"/>
            <a:r>
              <a:rPr lang="es-ES" sz="800" b="1" dirty="0" smtClean="0">
                <a:solidFill>
                  <a:srgbClr val="5198B3"/>
                </a:solidFill>
                <a:latin typeface="EHUSans"/>
                <a:cs typeface="EHUSans"/>
              </a:rPr>
              <a:t>Urtarrilaren31a arte. </a:t>
            </a:r>
            <a:r>
              <a:rPr lang="es-ES" sz="800" b="1" spc="-5" dirty="0">
                <a:solidFill>
                  <a:srgbClr val="231F20"/>
                </a:solidFill>
                <a:latin typeface="EHUSans-Light"/>
                <a:cs typeface="EHUSans-Light"/>
              </a:rPr>
              <a:t>0 </a:t>
            </a:r>
            <a:r>
              <a:rPr lang="es-ES" sz="800" b="1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FASEA. </a:t>
            </a:r>
            <a:r>
              <a:rPr lang="es-ES" sz="800" b="1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Aurre</a:t>
            </a:r>
            <a:r>
              <a:rPr lang="es-ES" sz="800" b="1" spc="-5" dirty="0" err="1">
                <a:solidFill>
                  <a:srgbClr val="231F20"/>
                </a:solidFill>
                <a:latin typeface="EHUSans-Light"/>
                <a:cs typeface="EHUSans-Light"/>
              </a:rPr>
              <a:t>-</a:t>
            </a:r>
            <a:r>
              <a:rPr lang="es-ES" sz="800" b="1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matrikula</a:t>
            </a:r>
            <a:endParaRPr lang="es-ES" sz="800" b="1" spc="-5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endParaRPr lang="es-ES" sz="800" spc="-5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r>
              <a:rPr lang="es-ES" sz="800" dirty="0" smtClean="0">
                <a:solidFill>
                  <a:srgbClr val="212121"/>
                </a:solidFill>
                <a:latin typeface="arial" panose="020B0604020202020204" pitchFamily="34" charset="0"/>
              </a:rPr>
              <a:t>Interesa </a:t>
            </a:r>
            <a:r>
              <a:rPr lang="es-ES" sz="800" dirty="0" err="1">
                <a:solidFill>
                  <a:srgbClr val="212121"/>
                </a:solidFill>
                <a:latin typeface="arial" panose="020B0604020202020204" pitchFamily="34" charset="0"/>
              </a:rPr>
              <a:t>duten</a:t>
            </a:r>
            <a:r>
              <a:rPr lang="es-ES" sz="800" dirty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rgbClr val="212121"/>
                </a:solidFill>
                <a:latin typeface="arial" panose="020B0604020202020204" pitchFamily="34" charset="0"/>
              </a:rPr>
              <a:t>pertsonei</a:t>
            </a:r>
            <a:r>
              <a:rPr lang="es-ES" sz="800" dirty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rgbClr val="212121"/>
                </a:solidFill>
                <a:latin typeface="arial" panose="020B0604020202020204" pitchFamily="34" charset="0"/>
              </a:rPr>
              <a:t>ebaluatuko</a:t>
            </a:r>
            <a:r>
              <a:rPr lang="es-ES" sz="800" dirty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rgbClr val="212121"/>
                </a:solidFill>
                <a:latin typeface="arial" panose="020B0604020202020204" pitchFamily="34" charset="0"/>
              </a:rPr>
              <a:t>zaie</a:t>
            </a:r>
            <a:r>
              <a:rPr lang="es-ES" sz="800" dirty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rgbClr val="212121"/>
                </a:solidFill>
                <a:latin typeface="arial" panose="020B0604020202020204" pitchFamily="34" charset="0"/>
              </a:rPr>
              <a:t>ikastaroan</a:t>
            </a:r>
            <a:r>
              <a:rPr lang="es-ES" sz="800" dirty="0">
                <a:solidFill>
                  <a:srgbClr val="212121"/>
                </a:solidFill>
                <a:latin typeface="arial" panose="020B0604020202020204" pitchFamily="34" charset="0"/>
              </a:rPr>
              <a:t> parte </a:t>
            </a:r>
            <a:r>
              <a:rPr lang="es-ES" sz="800" dirty="0" err="1">
                <a:solidFill>
                  <a:srgbClr val="212121"/>
                </a:solidFill>
                <a:latin typeface="arial" panose="020B0604020202020204" pitchFamily="34" charset="0"/>
              </a:rPr>
              <a:t>hartzeko</a:t>
            </a:r>
            <a:r>
              <a:rPr lang="es-ES" sz="800" dirty="0">
                <a:solidFill>
                  <a:srgbClr val="212121"/>
                </a:solidFill>
                <a:latin typeface="arial" panose="020B0604020202020204" pitchFamily="34" charset="0"/>
              </a:rPr>
              <a:t>. </a:t>
            </a:r>
            <a:r>
              <a:rPr lang="es-ES" sz="800" dirty="0" err="1" smtClean="0">
                <a:solidFill>
                  <a:srgbClr val="212121"/>
                </a:solidFill>
                <a:latin typeface="arial" panose="020B0604020202020204" pitchFamily="34" charset="0"/>
              </a:rPr>
              <a:t>Aurre-matrikula</a:t>
            </a:r>
            <a:r>
              <a:rPr lang="es-ES" sz="800" dirty="0" smtClean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 smtClean="0">
                <a:solidFill>
                  <a:srgbClr val="212121"/>
                </a:solidFill>
                <a:latin typeface="arial" panose="020B0604020202020204" pitchFamily="34" charset="0"/>
              </a:rPr>
              <a:t>egitean</a:t>
            </a:r>
            <a:r>
              <a:rPr lang="es-ES" sz="800" dirty="0" smtClean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 smtClean="0">
                <a:solidFill>
                  <a:srgbClr val="212121"/>
                </a:solidFill>
                <a:latin typeface="arial" panose="020B0604020202020204" pitchFamily="34" charset="0"/>
              </a:rPr>
              <a:t>agiri</a:t>
            </a:r>
            <a:r>
              <a:rPr lang="es-ES" sz="800" dirty="0" smtClean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 smtClean="0">
                <a:solidFill>
                  <a:srgbClr val="212121"/>
                </a:solidFill>
                <a:latin typeface="arial" panose="020B0604020202020204" pitchFamily="34" charset="0"/>
              </a:rPr>
              <a:t>hauek</a:t>
            </a:r>
            <a:r>
              <a:rPr lang="es-ES" sz="800" dirty="0" smtClean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 smtClean="0">
                <a:solidFill>
                  <a:srgbClr val="212121"/>
                </a:solidFill>
                <a:latin typeface="arial" panose="020B0604020202020204" pitchFamily="34" charset="0"/>
              </a:rPr>
              <a:t>aurkeztu</a:t>
            </a:r>
            <a:r>
              <a:rPr lang="es-ES" sz="800" dirty="0" smtClean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 smtClean="0">
                <a:solidFill>
                  <a:srgbClr val="212121"/>
                </a:solidFill>
                <a:latin typeface="arial" panose="020B0604020202020204" pitchFamily="34" charset="0"/>
              </a:rPr>
              <a:t>behar</a:t>
            </a:r>
            <a:r>
              <a:rPr lang="es-ES" sz="800" dirty="0" smtClean="0">
                <a:solidFill>
                  <a:srgbClr val="212121"/>
                </a:solidFill>
                <a:latin typeface="arial" panose="020B0604020202020204" pitchFamily="34" charset="0"/>
              </a:rPr>
              <a:t> </a:t>
            </a:r>
            <a:r>
              <a:rPr lang="es-ES" sz="800" dirty="0" err="1" smtClean="0">
                <a:solidFill>
                  <a:srgbClr val="212121"/>
                </a:solidFill>
                <a:latin typeface="arial" panose="020B0604020202020204" pitchFamily="34" charset="0"/>
              </a:rPr>
              <a:t>dira</a:t>
            </a:r>
            <a:r>
              <a:rPr lang="es-ES" sz="800" dirty="0" smtClean="0">
                <a:solidFill>
                  <a:srgbClr val="212121"/>
                </a:solidFill>
                <a:latin typeface="arial" panose="020B0604020202020204" pitchFamily="34" charset="0"/>
              </a:rPr>
              <a:t>:</a:t>
            </a:r>
            <a:endParaRPr lang="es-ES" sz="800" spc="-5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lvl="1"/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Ikaslearen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C.V. </a:t>
            </a:r>
            <a:r>
              <a:rPr lang="es-ES" sz="800" spc="-5" dirty="0" smtClean="0">
                <a:solidFill>
                  <a:srgbClr val="FF0000"/>
                </a:solidFill>
                <a:latin typeface="EHUSans-Light"/>
                <a:cs typeface="EHUSans-Light"/>
              </a:rPr>
              <a:t>* </a:t>
            </a:r>
            <a:r>
              <a:rPr lang="es-ES" sz="800" spc="-5" dirty="0" err="1" smtClean="0">
                <a:solidFill>
                  <a:srgbClr val="FF0000"/>
                </a:solidFill>
                <a:latin typeface="EHUSans-Light"/>
                <a:cs typeface="EHUSans-Light"/>
              </a:rPr>
              <a:t>Nahitaezkoa</a:t>
            </a:r>
            <a:endParaRPr lang="es-ES" sz="800" spc="-5" dirty="0">
              <a:solidFill>
                <a:srgbClr val="FF0000"/>
              </a:solidFill>
              <a:latin typeface="EHUSans-Light"/>
              <a:cs typeface="EHUSans-Light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Ikastaroari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buruzko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motibazio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gutuna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r>
              <a:rPr lang="es-ES" sz="800" spc="-5" dirty="0" smtClean="0">
                <a:solidFill>
                  <a:srgbClr val="FF0000"/>
                </a:solidFill>
                <a:latin typeface="EHUSans-Light"/>
                <a:cs typeface="EHUSans-Light"/>
              </a:rPr>
              <a:t>* </a:t>
            </a:r>
            <a:r>
              <a:rPr lang="es-ES" sz="800" spc="-5" dirty="0" err="1" smtClean="0">
                <a:solidFill>
                  <a:srgbClr val="FF0000"/>
                </a:solidFill>
                <a:latin typeface="EHUSans-Light"/>
                <a:cs typeface="EHUSans-Light"/>
              </a:rPr>
              <a:t>Nahitaezkoa</a:t>
            </a:r>
            <a:r>
              <a:rPr lang="es-ES" sz="800" spc="-5" dirty="0" smtClean="0">
                <a:solidFill>
                  <a:srgbClr val="FF0000"/>
                </a:solidFill>
                <a:latin typeface="EHUSans-Light"/>
                <a:cs typeface="EHUSans-Light"/>
              </a:rPr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C1 euskara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titulua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baliokidea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edo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gehiago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 (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Fotokopia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konpultsatua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).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Ha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utazkoa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Beste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hizkuntza-titulu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ofizialak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(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Fotokopia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konpultsatua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).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Ha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utazkoa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</a:p>
          <a:p>
            <a:endParaRPr lang="es-ES" sz="800" spc="-5" dirty="0" smtClean="0">
              <a:solidFill>
                <a:srgbClr val="231F20"/>
              </a:solidFill>
              <a:latin typeface="EHUSans-Light"/>
              <a:cs typeface="EHUSans-Light"/>
            </a:endParaRPr>
          </a:p>
          <a:p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Jasotako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eskaeren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jakinarazpena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posta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elektronikoz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bidaliko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dira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Otsailaren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1ean.</a:t>
            </a:r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marL="685800" lvl="1" indent="-228600">
              <a:buFont typeface="+mj-lt"/>
              <a:buAutoNum type="arabicPeriod"/>
            </a:pPr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endParaRPr lang="es-ES" sz="800" b="1" dirty="0" smtClean="0">
              <a:solidFill>
                <a:srgbClr val="5198B3"/>
              </a:solidFill>
              <a:latin typeface="EHUSans"/>
              <a:cs typeface="EHUSans"/>
            </a:endParaRPr>
          </a:p>
          <a:p>
            <a:pPr algn="just"/>
            <a:r>
              <a:rPr lang="es-ES" sz="800" b="1" dirty="0" err="1" smtClean="0">
                <a:solidFill>
                  <a:srgbClr val="5198B3"/>
                </a:solidFill>
                <a:latin typeface="EHUSans"/>
                <a:cs typeface="EHUSans"/>
              </a:rPr>
              <a:t>Otsailaren</a:t>
            </a:r>
            <a:r>
              <a:rPr lang="es-ES" sz="800" b="1" dirty="0" smtClean="0">
                <a:solidFill>
                  <a:srgbClr val="5198B3"/>
                </a:solidFill>
                <a:latin typeface="EHUSans"/>
                <a:cs typeface="EHUSans"/>
              </a:rPr>
              <a:t> 27a arte. </a:t>
            </a:r>
            <a:r>
              <a:rPr lang="es-ES" sz="800" b="1" spc="-5" dirty="0">
                <a:solidFill>
                  <a:srgbClr val="231F20"/>
                </a:solidFill>
                <a:latin typeface="EHUSans-Light"/>
                <a:cs typeface="EHUSans-Light"/>
              </a:rPr>
              <a:t>1 FASEA</a:t>
            </a:r>
            <a:r>
              <a:rPr lang="es-ES" sz="800" b="1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  <a:r>
              <a:rPr lang="es-ES" sz="800" b="1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Matrikula</a:t>
            </a:r>
            <a:endParaRPr lang="es-ES" sz="800" b="1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  <a:p>
            <a:pPr algn="just"/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Aurre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-matrikula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0 FASEA pasa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ondoren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ikastaroaren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zuzendariek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guztira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20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ikasle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onartuko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dituzte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. </a:t>
            </a:r>
          </a:p>
          <a:p>
            <a:pPr algn="just"/>
            <a:r>
              <a:rPr lang="es-ES" sz="800" b="1" spc="-5" dirty="0" err="1">
                <a:solidFill>
                  <a:srgbClr val="231F20"/>
                </a:solidFill>
                <a:latin typeface="EHUSans-Light"/>
                <a:cs typeface="EHUSans-Light"/>
              </a:rPr>
              <a:t>Matrikula</a:t>
            </a:r>
            <a:r>
              <a:rPr lang="es-ES" sz="800" b="1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b="1" spc="-5" dirty="0" err="1">
                <a:solidFill>
                  <a:srgbClr val="231F20"/>
                </a:solidFill>
                <a:latin typeface="EHUSans-Light"/>
                <a:cs typeface="EHUSans-Light"/>
              </a:rPr>
              <a:t>prezioa</a:t>
            </a:r>
            <a:r>
              <a:rPr lang="es-ES" sz="800" b="1" spc="-5" dirty="0">
                <a:solidFill>
                  <a:srgbClr val="231F20"/>
                </a:solidFill>
                <a:latin typeface="EHUSans-Light"/>
                <a:cs typeface="EHUSans-Light"/>
              </a:rPr>
              <a:t>: 200 €</a:t>
            </a:r>
          </a:p>
          <a:p>
            <a:pPr algn="just"/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Ikastaroa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bukatzean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,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ikastaro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osoa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amaitu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duten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ikasleei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100 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€-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zenbatekoa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EHUSans-Light"/>
                <a:cs typeface="EHUSans-Light"/>
              </a:rPr>
              <a:t>itzuliko</a:t>
            </a:r>
            <a:r>
              <a:rPr lang="es-ES" sz="800" spc="-5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lang="es-ES" sz="800" spc="-5" dirty="0" err="1" smtClean="0">
                <a:solidFill>
                  <a:srgbClr val="231F20"/>
                </a:solidFill>
                <a:latin typeface="EHUSans-Light"/>
                <a:cs typeface="EHUSans-Light"/>
              </a:rPr>
              <a:t>zaie</a:t>
            </a:r>
            <a:r>
              <a:rPr lang="es-ES" sz="800" spc="-5" dirty="0" smtClean="0">
                <a:solidFill>
                  <a:srgbClr val="231F20"/>
                </a:solidFill>
                <a:latin typeface="EHUSans-Light"/>
                <a:cs typeface="EHUSans-Light"/>
              </a:rPr>
              <a:t>.</a:t>
            </a:r>
            <a:endParaRPr lang="es-ES" sz="800" spc="-5" dirty="0">
              <a:solidFill>
                <a:srgbClr val="231F20"/>
              </a:solidFill>
              <a:latin typeface="EHUSans-Light"/>
              <a:cs typeface="EHUSans-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60867" y="872192"/>
            <a:ext cx="187183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800" b="1" spc="-40" dirty="0" err="1" smtClean="0">
                <a:solidFill>
                  <a:srgbClr val="231F20"/>
                </a:solidFill>
                <a:latin typeface="EHUSerif"/>
                <a:cs typeface="EHUSerif"/>
              </a:rPr>
              <a:t>Izen</a:t>
            </a:r>
            <a:r>
              <a:rPr lang="es-ES" sz="1800" b="1" spc="-40" dirty="0" smtClean="0">
                <a:solidFill>
                  <a:srgbClr val="231F20"/>
                </a:solidFill>
                <a:latin typeface="EHUSerif"/>
                <a:cs typeface="EHUSerif"/>
              </a:rPr>
              <a:t> </a:t>
            </a:r>
            <a:r>
              <a:rPr lang="es-ES" sz="1800" b="1" spc="-40" dirty="0" err="1" smtClean="0">
                <a:solidFill>
                  <a:srgbClr val="231F20"/>
                </a:solidFill>
                <a:latin typeface="EHUSerif"/>
                <a:cs typeface="EHUSerif"/>
              </a:rPr>
              <a:t>ematea</a:t>
            </a:r>
            <a:endParaRPr sz="1800" dirty="0">
              <a:latin typeface="EHUSerif"/>
              <a:cs typeface="EHUSerif"/>
            </a:endParaRPr>
          </a:p>
        </p:txBody>
      </p:sp>
      <p:sp>
        <p:nvSpPr>
          <p:cNvPr id="56" name="object 22"/>
          <p:cNvSpPr/>
          <p:nvPr/>
        </p:nvSpPr>
        <p:spPr>
          <a:xfrm>
            <a:off x="319900" y="7033967"/>
            <a:ext cx="3960000" cy="0"/>
          </a:xfrm>
          <a:custGeom>
            <a:avLst/>
            <a:gdLst/>
            <a:ahLst/>
            <a:cxnLst/>
            <a:rect l="l" t="t" r="r" b="b"/>
            <a:pathLst>
              <a:path w="3807460">
                <a:moveTo>
                  <a:pt x="380715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3"/>
          <p:cNvSpPr txBox="1"/>
          <p:nvPr/>
        </p:nvSpPr>
        <p:spPr>
          <a:xfrm>
            <a:off x="310901" y="7099935"/>
            <a:ext cx="333438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15" dirty="0">
                <a:solidFill>
                  <a:srgbClr val="5198B3"/>
                </a:solidFill>
                <a:latin typeface="EHUSerif"/>
                <a:cs typeface="EHUSerif"/>
              </a:rPr>
              <a:t>UDA </a:t>
            </a:r>
            <a:r>
              <a:rPr sz="850" b="1" spc="-10" dirty="0">
                <a:solidFill>
                  <a:srgbClr val="5198B3"/>
                </a:solidFill>
                <a:latin typeface="EHUSerif"/>
                <a:cs typeface="EHUSerif"/>
              </a:rPr>
              <a:t>IKASTAROAK    </a:t>
            </a:r>
            <a:r>
              <a:rPr sz="850" spc="-15" dirty="0">
                <a:solidFill>
                  <a:srgbClr val="5198B3"/>
                </a:solidFill>
                <a:latin typeface="EHUSans"/>
                <a:cs typeface="EHUSans"/>
              </a:rPr>
              <a:t>CURSOS </a:t>
            </a:r>
            <a:r>
              <a:rPr sz="850" spc="5" dirty="0">
                <a:solidFill>
                  <a:srgbClr val="5198B3"/>
                </a:solidFill>
                <a:latin typeface="EHUSans"/>
                <a:cs typeface="EHUSans"/>
              </a:rPr>
              <a:t>DE </a:t>
            </a:r>
            <a:r>
              <a:rPr sz="850" spc="-5" dirty="0">
                <a:solidFill>
                  <a:srgbClr val="5198B3"/>
                </a:solidFill>
                <a:latin typeface="EHUSans"/>
                <a:cs typeface="EHUSans"/>
              </a:rPr>
              <a:t>VERANO   </a:t>
            </a:r>
            <a:r>
              <a:rPr sz="850" spc="10" dirty="0">
                <a:solidFill>
                  <a:srgbClr val="5198B3"/>
                </a:solidFill>
                <a:latin typeface="EHUSerif"/>
                <a:cs typeface="EHUSerif"/>
              </a:rPr>
              <a:t>SUMMER</a:t>
            </a:r>
            <a:r>
              <a:rPr sz="850" spc="5" dirty="0">
                <a:solidFill>
                  <a:srgbClr val="5198B3"/>
                </a:solidFill>
                <a:latin typeface="EHUSerif"/>
                <a:cs typeface="EHUSerif"/>
              </a:rPr>
              <a:t> </a:t>
            </a:r>
            <a:r>
              <a:rPr sz="850" spc="-10" dirty="0">
                <a:solidFill>
                  <a:srgbClr val="5198B3"/>
                </a:solidFill>
                <a:latin typeface="EHUSerif"/>
                <a:cs typeface="EHUSerif"/>
              </a:rPr>
              <a:t>COURSES</a:t>
            </a:r>
            <a:endParaRPr sz="850" dirty="0">
              <a:latin typeface="EHUSerif"/>
              <a:cs typeface="EHUSerif"/>
            </a:endParaRPr>
          </a:p>
          <a:p>
            <a:pPr marL="25400" marR="122555">
              <a:lnSpc>
                <a:spcPct val="104299"/>
              </a:lnSpc>
              <a:spcBef>
                <a:spcPts val="165"/>
              </a:spcBef>
            </a:pPr>
            <a:r>
              <a:rPr sz="550" spc="65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Miramar </a:t>
            </a:r>
            <a:r>
              <a:rPr sz="550" spc="55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Jauregia </a:t>
            </a:r>
            <a:r>
              <a:rPr sz="550" spc="50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- </a:t>
            </a:r>
            <a:r>
              <a:rPr sz="550" spc="60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Mirakontxa Pasealekua, </a:t>
            </a:r>
            <a:r>
              <a:rPr sz="550" spc="70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48 </a:t>
            </a:r>
            <a:r>
              <a:rPr sz="550" spc="50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- </a:t>
            </a:r>
            <a:r>
              <a:rPr sz="550" spc="70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20007 </a:t>
            </a:r>
            <a:r>
              <a:rPr sz="550" spc="60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Donostia </a:t>
            </a:r>
            <a:r>
              <a:rPr sz="550" spc="45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/ </a:t>
            </a:r>
            <a:r>
              <a:rPr sz="550" spc="70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San </a:t>
            </a:r>
            <a:r>
              <a:rPr sz="550" spc="60" dirty="0">
                <a:solidFill>
                  <a:srgbClr val="231F20"/>
                </a:solidFill>
                <a:latin typeface="EHUSans" panose="02000503050000020004" pitchFamily="50"/>
                <a:cs typeface="EHUSans-Light"/>
              </a:rPr>
              <a:t>Sebastián  </a:t>
            </a:r>
            <a:r>
              <a:rPr sz="550" spc="40" dirty="0">
                <a:solidFill>
                  <a:srgbClr val="231F20"/>
                </a:solidFill>
                <a:latin typeface="EHUSans-Light"/>
                <a:cs typeface="EHUSans-Light"/>
              </a:rPr>
              <a:t>T.: </a:t>
            </a:r>
            <a:r>
              <a:rPr sz="550" spc="70" dirty="0">
                <a:solidFill>
                  <a:srgbClr val="231F20"/>
                </a:solidFill>
                <a:latin typeface="EHUSans-Light"/>
                <a:cs typeface="EHUSans-Light"/>
              </a:rPr>
              <a:t>943 219511  </a:t>
            </a:r>
            <a:r>
              <a:rPr sz="550" spc="50" dirty="0">
                <a:solidFill>
                  <a:srgbClr val="231F20"/>
                </a:solidFill>
                <a:latin typeface="EHUSans-Light"/>
                <a:cs typeface="EHUSans-Light"/>
              </a:rPr>
              <a:t>-   </a:t>
            </a:r>
            <a:r>
              <a:rPr sz="550" spc="55" dirty="0" smtClean="0">
                <a:solidFill>
                  <a:srgbClr val="231F20"/>
                </a:solidFill>
                <a:latin typeface="EHUSans-Light"/>
                <a:cs typeface="EHUSans-Light"/>
                <a:hlinkClick r:id="rId6"/>
              </a:rPr>
              <a:t>in</a:t>
            </a:r>
            <a:r>
              <a:rPr lang="es-ES" sz="550" spc="55" dirty="0" err="1" smtClean="0">
                <a:solidFill>
                  <a:srgbClr val="231F20"/>
                </a:solidFill>
                <a:latin typeface="EHUSans-Light"/>
                <a:cs typeface="EHUSans-Light"/>
                <a:hlinkClick r:id="rId6"/>
              </a:rPr>
              <a:t>fo</a:t>
            </a:r>
            <a:r>
              <a:rPr sz="550" spc="55" dirty="0" smtClean="0">
                <a:solidFill>
                  <a:srgbClr val="231F20"/>
                </a:solidFill>
                <a:latin typeface="EHUSans-Light"/>
                <a:cs typeface="EHUSans-Light"/>
                <a:hlinkClick r:id="rId6"/>
              </a:rPr>
              <a:t>@</a:t>
            </a:r>
            <a:r>
              <a:rPr sz="550" spc="55" dirty="0" err="1" smtClean="0">
                <a:solidFill>
                  <a:srgbClr val="231F20"/>
                </a:solidFill>
                <a:latin typeface="EHUSans-Light"/>
                <a:cs typeface="EHUSans-Light"/>
                <a:hlinkClick r:id="rId6"/>
              </a:rPr>
              <a:t>uik.eus</a:t>
            </a:r>
            <a:r>
              <a:rPr sz="550" spc="55" dirty="0" smtClean="0">
                <a:solidFill>
                  <a:srgbClr val="231F20"/>
                </a:solidFill>
                <a:latin typeface="EHUSans-Light"/>
                <a:cs typeface="EHUSans-Light"/>
              </a:rPr>
              <a:t>  </a:t>
            </a:r>
            <a:r>
              <a:rPr sz="550" spc="50" dirty="0">
                <a:solidFill>
                  <a:srgbClr val="231F20"/>
                </a:solidFill>
                <a:latin typeface="EHUSans-Light"/>
                <a:cs typeface="EHUSans-Light"/>
              </a:rPr>
              <a:t>- </a:t>
            </a:r>
            <a:r>
              <a:rPr sz="550" spc="150" dirty="0">
                <a:solidFill>
                  <a:srgbClr val="231F20"/>
                </a:solidFill>
                <a:latin typeface="EHUSans-Light"/>
                <a:cs typeface="EHUSans-Light"/>
              </a:rPr>
              <a:t> </a:t>
            </a:r>
            <a:r>
              <a:rPr sz="550" b="1" spc="70" dirty="0">
                <a:solidFill>
                  <a:srgbClr val="231F20"/>
                </a:solidFill>
                <a:latin typeface="EHUSans"/>
                <a:cs typeface="EHUSans"/>
                <a:hlinkClick r:id="rId5"/>
              </a:rPr>
              <a:t>www.uik.eus</a:t>
            </a:r>
            <a:endParaRPr sz="550" dirty="0">
              <a:latin typeface="EHUSans"/>
              <a:cs typeface="EHUSans"/>
            </a:endParaRPr>
          </a:p>
        </p:txBody>
      </p:sp>
      <p:sp>
        <p:nvSpPr>
          <p:cNvPr id="58" name="object 24"/>
          <p:cNvSpPr txBox="1"/>
          <p:nvPr/>
        </p:nvSpPr>
        <p:spPr>
          <a:xfrm>
            <a:off x="319900" y="6857945"/>
            <a:ext cx="144540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950" spc="-20" dirty="0" err="1" smtClean="0">
                <a:solidFill>
                  <a:srgbClr val="231F20"/>
                </a:solidFill>
                <a:latin typeface="EHUSerif-Light"/>
                <a:cs typeface="EHUSerif-Light"/>
              </a:rPr>
              <a:t>Informazio</a:t>
            </a:r>
            <a:r>
              <a:rPr lang="es-ES" sz="950" spc="-20" dirty="0" smtClean="0">
                <a:solidFill>
                  <a:srgbClr val="231F20"/>
                </a:solidFill>
                <a:latin typeface="EHUSerif-Light"/>
                <a:cs typeface="EHUSerif-Light"/>
              </a:rPr>
              <a:t> </a:t>
            </a:r>
            <a:r>
              <a:rPr lang="es-ES" sz="950" spc="-20" dirty="0" err="1" smtClean="0">
                <a:solidFill>
                  <a:srgbClr val="231F20"/>
                </a:solidFill>
                <a:latin typeface="EHUSerif-Light"/>
                <a:cs typeface="EHUSerif-Light"/>
              </a:rPr>
              <a:t>gehiago</a:t>
            </a:r>
            <a:endParaRPr sz="950" dirty="0">
              <a:latin typeface="EHUSerif-Light"/>
              <a:cs typeface="EHUSerif-Light"/>
            </a:endParaRPr>
          </a:p>
        </p:txBody>
      </p:sp>
      <p:sp>
        <p:nvSpPr>
          <p:cNvPr id="59" name="object 25"/>
          <p:cNvSpPr/>
          <p:nvPr/>
        </p:nvSpPr>
        <p:spPr>
          <a:xfrm>
            <a:off x="332600" y="673976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023" y="0"/>
                </a:lnTo>
              </a:path>
            </a:pathLst>
          </a:custGeom>
          <a:ln w="32118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489767" y="5791953"/>
            <a:ext cx="4680000" cy="885072"/>
            <a:chOff x="402698" y="6645274"/>
            <a:chExt cx="4680000" cy="885072"/>
          </a:xfrm>
        </p:grpSpPr>
        <p:sp>
          <p:nvSpPr>
            <p:cNvPr id="54" name="object 13"/>
            <p:cNvSpPr txBox="1"/>
            <p:nvPr/>
          </p:nvSpPr>
          <p:spPr>
            <a:xfrm>
              <a:off x="402699" y="6676281"/>
              <a:ext cx="2159635" cy="923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600" b="1" spc="-5" dirty="0">
                  <a:solidFill>
                    <a:srgbClr val="231F20"/>
                  </a:solidFill>
                  <a:latin typeface="EHUSerif"/>
                  <a:cs typeface="EHUSerif"/>
                </a:rPr>
                <a:t>Laguntzaile </a:t>
              </a:r>
              <a:r>
                <a:rPr sz="600" b="1" dirty="0">
                  <a:solidFill>
                    <a:srgbClr val="231F20"/>
                  </a:solidFill>
                  <a:latin typeface="EHUSerif"/>
                  <a:cs typeface="EHUSerif"/>
                </a:rPr>
                <a:t>nagusiak </a:t>
              </a:r>
              <a:r>
                <a:rPr sz="600" dirty="0">
                  <a:solidFill>
                    <a:srgbClr val="231F20"/>
                  </a:solidFill>
                  <a:latin typeface="EHUSans-Light"/>
                  <a:cs typeface="EHUSans-Light"/>
                </a:rPr>
                <a:t>/ </a:t>
              </a:r>
              <a:r>
                <a:rPr sz="600" spc="-5" dirty="0" err="1">
                  <a:solidFill>
                    <a:srgbClr val="231F20"/>
                  </a:solidFill>
                  <a:latin typeface="EHUSans"/>
                  <a:cs typeface="EHUSans"/>
                </a:rPr>
                <a:t>Colaboradores</a:t>
              </a:r>
              <a:r>
                <a:rPr sz="600" spc="-5" dirty="0">
                  <a:solidFill>
                    <a:srgbClr val="231F20"/>
                  </a:solidFill>
                  <a:latin typeface="EHUSans"/>
                  <a:cs typeface="EHUSans"/>
                </a:rPr>
                <a:t> </a:t>
              </a:r>
              <a:r>
                <a:rPr sz="600" dirty="0" err="1" smtClean="0">
                  <a:solidFill>
                    <a:srgbClr val="231F20"/>
                  </a:solidFill>
                  <a:latin typeface="EHUSans"/>
                  <a:cs typeface="EHUSans"/>
                </a:rPr>
                <a:t>principales</a:t>
              </a:r>
              <a:endParaRPr sz="600" dirty="0">
                <a:latin typeface="EHUSans"/>
                <a:cs typeface="EHUSans"/>
              </a:endParaRPr>
            </a:p>
          </p:txBody>
        </p:sp>
        <p:sp>
          <p:nvSpPr>
            <p:cNvPr id="55" name="object 14"/>
            <p:cNvSpPr/>
            <p:nvPr/>
          </p:nvSpPr>
          <p:spPr>
            <a:xfrm>
              <a:off x="402698" y="6645274"/>
              <a:ext cx="4680000" cy="45719"/>
            </a:xfrm>
            <a:custGeom>
              <a:avLst/>
              <a:gdLst/>
              <a:ahLst/>
              <a:cxnLst/>
              <a:rect l="l" t="t" r="r" b="b"/>
              <a:pathLst>
                <a:path w="2388235">
                  <a:moveTo>
                    <a:pt x="23877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21 Imagen" descr="Donostiako Udaletxea urdin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0893" y="6796921"/>
              <a:ext cx="774338" cy="581025"/>
            </a:xfrm>
            <a:prstGeom prst="rect">
              <a:avLst/>
            </a:prstGeom>
          </p:spPr>
        </p:pic>
        <p:pic>
          <p:nvPicPr>
            <p:cNvPr id="62" name="22 Imagen" descr="Gipuzkoako Foru Aldundia _urdina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8893" y="6850630"/>
              <a:ext cx="748138" cy="527316"/>
            </a:xfrm>
            <a:prstGeom prst="rect">
              <a:avLst/>
            </a:prstGeom>
          </p:spPr>
        </p:pic>
        <p:pic>
          <p:nvPicPr>
            <p:cNvPr id="63" name="23 Imagen" descr="EuskoJaurlaritza hezkuntza_centrada_color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0693" y="6870683"/>
              <a:ext cx="600431" cy="659663"/>
            </a:xfrm>
            <a:prstGeom prst="rect">
              <a:avLst/>
            </a:prstGeom>
          </p:spPr>
        </p:pic>
        <p:pic>
          <p:nvPicPr>
            <p:cNvPr id="64" name="24 Imagen" descr="AF Fundacion BBVA 287+2925+.JPG"/>
            <p:cNvPicPr>
              <a:picLocks noChangeAspect="1"/>
            </p:cNvPicPr>
            <p:nvPr/>
          </p:nvPicPr>
          <p:blipFill rotWithShape="1">
            <a:blip r:embed="rId10" cstate="print"/>
            <a:srcRect t="27268" b="32317"/>
            <a:stretch/>
          </p:blipFill>
          <p:spPr>
            <a:xfrm>
              <a:off x="827694" y="6981824"/>
              <a:ext cx="1066800" cy="304801"/>
            </a:xfrm>
            <a:prstGeom prst="rect">
              <a:avLst/>
            </a:prstGeom>
          </p:spPr>
        </p:pic>
      </p:grpSp>
      <p:sp>
        <p:nvSpPr>
          <p:cNvPr id="26" name="object 13"/>
          <p:cNvSpPr txBox="1"/>
          <p:nvPr/>
        </p:nvSpPr>
        <p:spPr>
          <a:xfrm>
            <a:off x="469900" y="3964832"/>
            <a:ext cx="3476902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600" b="1" spc="-5" dirty="0" err="1" smtClean="0">
                <a:solidFill>
                  <a:srgbClr val="231F20"/>
                </a:solidFill>
                <a:latin typeface="EHUSerif"/>
                <a:cs typeface="EHUSerif"/>
              </a:rPr>
              <a:t>Ikastaroaren</a:t>
            </a:r>
            <a:r>
              <a:rPr lang="es-ES" sz="600" b="1" spc="-5" dirty="0" smtClean="0">
                <a:solidFill>
                  <a:srgbClr val="231F20"/>
                </a:solidFill>
                <a:latin typeface="EHUSerif"/>
                <a:cs typeface="EHUSerif"/>
              </a:rPr>
              <a:t> </a:t>
            </a:r>
            <a:r>
              <a:rPr lang="es-ES" sz="600" b="1" spc="-5" dirty="0" err="1" smtClean="0">
                <a:solidFill>
                  <a:srgbClr val="231F20"/>
                </a:solidFill>
                <a:latin typeface="EHUSerif"/>
                <a:cs typeface="EHUSerif"/>
              </a:rPr>
              <a:t>koordinatzaileak</a:t>
            </a:r>
            <a:r>
              <a:rPr lang="es-ES" sz="600" b="1" spc="-5" dirty="0" smtClean="0">
                <a:solidFill>
                  <a:srgbClr val="231F20"/>
                </a:solidFill>
                <a:latin typeface="EHUSerif"/>
                <a:cs typeface="EHUSerif"/>
              </a:rPr>
              <a:t> </a:t>
            </a:r>
            <a:r>
              <a:rPr sz="600" dirty="0" smtClean="0">
                <a:solidFill>
                  <a:srgbClr val="231F20"/>
                </a:solidFill>
                <a:latin typeface="EHUSans-Light"/>
                <a:cs typeface="EHUSans-Light"/>
              </a:rPr>
              <a:t>/ </a:t>
            </a:r>
            <a:r>
              <a:rPr lang="es-ES" sz="600" spc="-5" dirty="0" smtClean="0">
                <a:solidFill>
                  <a:srgbClr val="231F20"/>
                </a:solidFill>
                <a:latin typeface="EHUSans"/>
                <a:cs typeface="EHUSans"/>
              </a:rPr>
              <a:t>Coordinadores</a:t>
            </a:r>
            <a:r>
              <a:rPr sz="600" spc="-5" dirty="0" smtClean="0">
                <a:solidFill>
                  <a:srgbClr val="231F20"/>
                </a:solidFill>
                <a:latin typeface="EHUSans"/>
                <a:cs typeface="EHUSans"/>
              </a:rPr>
              <a:t> </a:t>
            </a:r>
            <a:r>
              <a:rPr lang="es-ES" sz="600" dirty="0" smtClean="0">
                <a:solidFill>
                  <a:srgbClr val="231F20"/>
                </a:solidFill>
                <a:latin typeface="EHUSans"/>
                <a:cs typeface="EHUSans"/>
              </a:rPr>
              <a:t>del curso</a:t>
            </a:r>
            <a:endParaRPr sz="600" dirty="0">
              <a:latin typeface="EHUSans"/>
              <a:cs typeface="EHUSans"/>
            </a:endParaRPr>
          </a:p>
        </p:txBody>
      </p:sp>
      <p:sp>
        <p:nvSpPr>
          <p:cNvPr id="27" name="object 14"/>
          <p:cNvSpPr/>
          <p:nvPr/>
        </p:nvSpPr>
        <p:spPr>
          <a:xfrm>
            <a:off x="469899" y="3933825"/>
            <a:ext cx="4680000" cy="45719"/>
          </a:xfrm>
          <a:custGeom>
            <a:avLst/>
            <a:gdLst/>
            <a:ahLst/>
            <a:cxnLst/>
            <a:rect l="l" t="t" r="r" b="b"/>
            <a:pathLst>
              <a:path w="2388235">
                <a:moveTo>
                  <a:pt x="23877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admin.uik.eus/thumbs/logocolaboradores_foto/1310/logotipo-rbu-osoa-cmy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1" y="4185240"/>
            <a:ext cx="591207" cy="5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dmin.uik.eus/thumbs/logocolaboradores_foto/1316/ej-ingurumena-centrada-colo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97" y="4250847"/>
            <a:ext cx="503356" cy="4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dmin.uik.eus/thumbs/logocolaboradores_foto/1315/bizkaia-foru-aldundi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4" y="4305041"/>
            <a:ext cx="804639" cy="4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dmin.uik.eus/thumbs/logocolaboradores_foto/1311/urremendi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0038" r="17500" b="19961"/>
          <a:stretch/>
        </p:blipFill>
        <p:spPr bwMode="auto">
          <a:xfrm>
            <a:off x="4021435" y="4169249"/>
            <a:ext cx="617201" cy="6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dmin.uik.eus/thumbs/logocolaboradores_foto/1312/behargintza-bermeo-mundaka-cba3a27d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0859" r="5556" b="19970"/>
          <a:stretch/>
        </p:blipFill>
        <p:spPr bwMode="auto">
          <a:xfrm>
            <a:off x="1163409" y="5007495"/>
            <a:ext cx="1045113" cy="5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dmin.uik.eus/thumbs/logocolaboradores_foto/1313/lanbide-ekimenak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7"/>
          <a:stretch/>
        </p:blipFill>
        <p:spPr bwMode="auto">
          <a:xfrm>
            <a:off x="2574991" y="4987983"/>
            <a:ext cx="1552509" cy="4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8986</TotalTime>
  <Words>1103</Words>
  <Application>Microsoft Office PowerPoint</Application>
  <PresentationFormat>Personalizado</PresentationFormat>
  <Paragraphs>361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Arial</vt:lpstr>
      <vt:lpstr>Calibri</vt:lpstr>
      <vt:lpstr>EHUSans</vt:lpstr>
      <vt:lpstr>EHUSans-Light</vt:lpstr>
      <vt:lpstr>EHUSerif</vt:lpstr>
      <vt:lpstr>EHUSerif-Light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Aintzane</dc:creator>
  <cp:lastModifiedBy>Ainhoa</cp:lastModifiedBy>
  <cp:revision>75</cp:revision>
  <dcterms:created xsi:type="dcterms:W3CDTF">2016-05-05T10:44:44Z</dcterms:created>
  <dcterms:modified xsi:type="dcterms:W3CDTF">2018-12-27T07:12:32Z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2016-05-05T00:00:00Z</vt:filetime>
  </property>
</Properties>
</file>